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471260-AC41-46BC-B12D-AD46B40876CD}" type="doc">
      <dgm:prSet loTypeId="urn:microsoft.com/office/officeart/2005/8/layout/orgChart1" loCatId="hierarchy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A94C653-3ABB-4AF1-9CDD-92CA485296D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Погрешности развития речи у ребенка</a:t>
          </a:r>
          <a:endParaRPr lang="ru-RU" sz="1600" dirty="0">
            <a:solidFill>
              <a:srgbClr val="C00000"/>
            </a:solidFill>
          </a:endParaRPr>
        </a:p>
      </dgm:t>
    </dgm:pt>
    <dgm:pt modelId="{BA16EC83-F71F-4E98-8888-BCB43949A9CD}" type="parTrans" cxnId="{4E126E09-6B6C-45A0-A44A-D9D3838423C6}">
      <dgm:prSet/>
      <dgm:spPr/>
      <dgm:t>
        <a:bodyPr/>
        <a:lstStyle/>
        <a:p>
          <a:endParaRPr lang="ru-RU"/>
        </a:p>
      </dgm:t>
    </dgm:pt>
    <dgm:pt modelId="{71091133-E7A0-4155-BAB6-7A24A9C7CB21}" type="sibTrans" cxnId="{4E126E09-6B6C-45A0-A44A-D9D3838423C6}">
      <dgm:prSet/>
      <dgm:spPr/>
      <dgm:t>
        <a:bodyPr/>
        <a:lstStyle/>
        <a:p>
          <a:endParaRPr lang="ru-RU"/>
        </a:p>
      </dgm:t>
    </dgm:pt>
    <dgm:pt modelId="{7D27B29C-20A8-4A2B-8F6E-0F107169C3AA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обедненный словарь</a:t>
          </a:r>
          <a:endParaRPr lang="ru-RU" sz="12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1AFEC0-D156-487B-B14B-9A1868962917}" type="parTrans" cxnId="{EAE1F61C-AFE3-4082-889C-48ADAD7CBB50}">
      <dgm:prSet/>
      <dgm:spPr/>
      <dgm:t>
        <a:bodyPr/>
        <a:lstStyle/>
        <a:p>
          <a:endParaRPr lang="ru-RU"/>
        </a:p>
      </dgm:t>
    </dgm:pt>
    <dgm:pt modelId="{1FB66BF2-58D9-46A6-8BD1-0E20AA069FCA}" type="sibTrans" cxnId="{EAE1F61C-AFE3-4082-889C-48ADAD7CBB50}">
      <dgm:prSet/>
      <dgm:spPr/>
      <dgm:t>
        <a:bodyPr/>
        <a:lstStyle/>
        <a:p>
          <a:endParaRPr lang="ru-RU"/>
        </a:p>
      </dgm:t>
    </dgm:pt>
    <dgm:pt modelId="{3B7EDEB1-8F6F-4146-9BC5-803A65D0310F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часто неверная </a:t>
          </a:r>
        </a:p>
        <a:p>
          <a:pPr>
            <a:lnSpc>
              <a:spcPct val="100000"/>
            </a:lnSpc>
          </a:pPr>
          <a:r>
            <a:rPr lang="ru-RU" sz="1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конструкция предложений</a:t>
          </a:r>
          <a:endParaRPr lang="ru-RU" sz="12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217DC1-DC47-49DD-8EC9-BC3F3B8645C9}" type="parTrans" cxnId="{14A6F578-97FF-4694-8CAF-1A0B73CF5767}">
      <dgm:prSet/>
      <dgm:spPr/>
      <dgm:t>
        <a:bodyPr/>
        <a:lstStyle/>
        <a:p>
          <a:endParaRPr lang="ru-RU"/>
        </a:p>
      </dgm:t>
    </dgm:pt>
    <dgm:pt modelId="{E3057859-E2CC-4020-833A-4260A8E0CC6B}" type="sibTrans" cxnId="{14A6F578-97FF-4694-8CAF-1A0B73CF5767}">
      <dgm:prSet/>
      <dgm:spPr/>
      <dgm:t>
        <a:bodyPr/>
        <a:lstStyle/>
        <a:p>
          <a:endParaRPr lang="ru-RU"/>
        </a:p>
      </dgm:t>
    </dgm:pt>
    <dgm:pt modelId="{004339B3-3642-43D3-AF33-B46ED4ACB36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дефекты произношения</a:t>
          </a:r>
          <a:endParaRPr lang="ru-RU" sz="12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DA2017-0961-47E3-AC8C-839F2DEBD8FE}" type="parTrans" cxnId="{BE7A9EE6-B1C7-4D88-AD0D-C4D2207DB38D}">
      <dgm:prSet/>
      <dgm:spPr/>
      <dgm:t>
        <a:bodyPr/>
        <a:lstStyle/>
        <a:p>
          <a:endParaRPr lang="ru-RU"/>
        </a:p>
      </dgm:t>
    </dgm:pt>
    <dgm:pt modelId="{2A2E2D6D-A466-4F92-81CF-CD031C18E933}" type="sibTrans" cxnId="{BE7A9EE6-B1C7-4D88-AD0D-C4D2207DB38D}">
      <dgm:prSet/>
      <dgm:spPr/>
      <dgm:t>
        <a:bodyPr/>
        <a:lstStyle/>
        <a:p>
          <a:endParaRPr lang="ru-RU"/>
        </a:p>
      </dgm:t>
    </dgm:pt>
    <dgm:pt modelId="{8662F4AD-0760-4EA3-AEFE-4234455842CD}">
      <dgm:prSet custT="1"/>
      <dgm:spPr/>
      <dgm:t>
        <a:bodyPr/>
        <a:lstStyle/>
        <a:p>
          <a:r>
            <a:rPr lang="ru-RU" sz="1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сбивчивый темп речи</a:t>
          </a:r>
          <a:endParaRPr lang="ru-RU" sz="12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E71EEB-B690-4C3A-A844-D67086D87D8B}" type="parTrans" cxnId="{FD0DC5BE-DCEC-4E71-A04B-6FFFD2EAC936}">
      <dgm:prSet/>
      <dgm:spPr/>
      <dgm:t>
        <a:bodyPr/>
        <a:lstStyle/>
        <a:p>
          <a:endParaRPr lang="ru-RU"/>
        </a:p>
      </dgm:t>
    </dgm:pt>
    <dgm:pt modelId="{560E7371-A655-40BA-B7C0-29D7A7987A71}" type="sibTrans" cxnId="{FD0DC5BE-DCEC-4E71-A04B-6FFFD2EAC936}">
      <dgm:prSet/>
      <dgm:spPr/>
      <dgm:t>
        <a:bodyPr/>
        <a:lstStyle/>
        <a:p>
          <a:endParaRPr lang="ru-RU"/>
        </a:p>
      </dgm:t>
    </dgm:pt>
    <dgm:pt modelId="{6F5E0B3A-8F6D-487D-8CA9-5A1D80C67591}">
      <dgm:prSet custT="1"/>
      <dgm:spPr/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неспособность связно и последовательно изложить события</a:t>
          </a:r>
          <a:r>
            <a:rPr lang="ru-RU" sz="1100" dirty="0" smtClean="0"/>
            <a:t>;</a:t>
          </a:r>
          <a:endParaRPr lang="ru-RU" sz="1100" dirty="0"/>
        </a:p>
      </dgm:t>
    </dgm:pt>
    <dgm:pt modelId="{3FFE15A1-3037-4141-906C-E786844A82D9}" type="parTrans" cxnId="{8399D11F-FFE2-433B-A040-EA6E9B76650F}">
      <dgm:prSet/>
      <dgm:spPr/>
      <dgm:t>
        <a:bodyPr/>
        <a:lstStyle/>
        <a:p>
          <a:endParaRPr lang="ru-RU"/>
        </a:p>
      </dgm:t>
    </dgm:pt>
    <dgm:pt modelId="{1FD8F310-E897-43EF-8BFF-C938CFE676C7}" type="sibTrans" cxnId="{8399D11F-FFE2-433B-A040-EA6E9B76650F}">
      <dgm:prSet/>
      <dgm:spPr/>
      <dgm:t>
        <a:bodyPr/>
        <a:lstStyle/>
        <a:p>
          <a:endParaRPr lang="ru-RU"/>
        </a:p>
      </dgm:t>
    </dgm:pt>
    <dgm:pt modelId="{46BDF5A2-E309-41AA-9795-4EE4C89DCF7E}" type="pres">
      <dgm:prSet presAssocID="{0D471260-AC41-46BC-B12D-AD46B40876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FEDCB0-E6D6-4C7B-BEC0-0C1D9110CA74}" type="pres">
      <dgm:prSet presAssocID="{8A94C653-3ABB-4AF1-9CDD-92CA485296D7}" presName="hierRoot1" presStyleCnt="0">
        <dgm:presLayoutVars>
          <dgm:hierBranch val="init"/>
        </dgm:presLayoutVars>
      </dgm:prSet>
      <dgm:spPr/>
    </dgm:pt>
    <dgm:pt modelId="{3DD1E9F8-BF3D-4FA5-B0EC-AC1D687304E6}" type="pres">
      <dgm:prSet presAssocID="{8A94C653-3ABB-4AF1-9CDD-92CA485296D7}" presName="rootComposite1" presStyleCnt="0"/>
      <dgm:spPr/>
    </dgm:pt>
    <dgm:pt modelId="{FC6E8701-531A-4E38-9967-2C8FC57E7B22}" type="pres">
      <dgm:prSet presAssocID="{8A94C653-3ABB-4AF1-9CDD-92CA485296D7}" presName="rootText1" presStyleLbl="node0" presStyleIdx="0" presStyleCnt="1" custScaleX="396006" custScaleY="144930" custLinFactY="-20503" custLinFactNeighborX="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38370A-E2D4-44F4-9E9B-6A9FC604BD2C}" type="pres">
      <dgm:prSet presAssocID="{8A94C653-3ABB-4AF1-9CDD-92CA485296D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8D015A0-36D8-4F12-95DB-54BA94B54D3F}" type="pres">
      <dgm:prSet presAssocID="{8A94C653-3ABB-4AF1-9CDD-92CA485296D7}" presName="hierChild2" presStyleCnt="0"/>
      <dgm:spPr/>
    </dgm:pt>
    <dgm:pt modelId="{8FCEFF75-667A-43F6-872A-DD78174B8CB8}" type="pres">
      <dgm:prSet presAssocID="{841AFEC0-D156-487B-B14B-9A1868962917}" presName="Name37" presStyleLbl="parChTrans1D2" presStyleIdx="0" presStyleCnt="5"/>
      <dgm:spPr/>
      <dgm:t>
        <a:bodyPr/>
        <a:lstStyle/>
        <a:p>
          <a:endParaRPr lang="ru-RU"/>
        </a:p>
      </dgm:t>
    </dgm:pt>
    <dgm:pt modelId="{D07E4A4E-1F1D-4DA0-B5C4-B660A2C10C09}" type="pres">
      <dgm:prSet presAssocID="{7D27B29C-20A8-4A2B-8F6E-0F107169C3AA}" presName="hierRoot2" presStyleCnt="0">
        <dgm:presLayoutVars>
          <dgm:hierBranch val="init"/>
        </dgm:presLayoutVars>
      </dgm:prSet>
      <dgm:spPr/>
    </dgm:pt>
    <dgm:pt modelId="{5433F73C-8ED9-4539-BCB6-2F70A90C83C7}" type="pres">
      <dgm:prSet presAssocID="{7D27B29C-20A8-4A2B-8F6E-0F107169C3AA}" presName="rootComposite" presStyleCnt="0"/>
      <dgm:spPr/>
    </dgm:pt>
    <dgm:pt modelId="{73D6CF0B-E6DD-426A-990F-0D7B184F8A47}" type="pres">
      <dgm:prSet presAssocID="{7D27B29C-20A8-4A2B-8F6E-0F107169C3AA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F4A427-BA10-430D-A1EC-6DCFE50910BB}" type="pres">
      <dgm:prSet presAssocID="{7D27B29C-20A8-4A2B-8F6E-0F107169C3AA}" presName="rootConnector" presStyleLbl="node2" presStyleIdx="0" presStyleCnt="5"/>
      <dgm:spPr/>
      <dgm:t>
        <a:bodyPr/>
        <a:lstStyle/>
        <a:p>
          <a:endParaRPr lang="ru-RU"/>
        </a:p>
      </dgm:t>
    </dgm:pt>
    <dgm:pt modelId="{759A6E19-87BD-422E-9A9F-5DF5AADB72C9}" type="pres">
      <dgm:prSet presAssocID="{7D27B29C-20A8-4A2B-8F6E-0F107169C3AA}" presName="hierChild4" presStyleCnt="0"/>
      <dgm:spPr/>
    </dgm:pt>
    <dgm:pt modelId="{3FA7BA3E-B7E7-433E-B362-825EDE8F9128}" type="pres">
      <dgm:prSet presAssocID="{7D27B29C-20A8-4A2B-8F6E-0F107169C3AA}" presName="hierChild5" presStyleCnt="0"/>
      <dgm:spPr/>
    </dgm:pt>
    <dgm:pt modelId="{5B5B6DC4-4E8A-426A-AF7B-CEBFBC4ACF28}" type="pres">
      <dgm:prSet presAssocID="{36217DC1-DC47-49DD-8EC9-BC3F3B8645C9}" presName="Name37" presStyleLbl="parChTrans1D2" presStyleIdx="1" presStyleCnt="5"/>
      <dgm:spPr/>
      <dgm:t>
        <a:bodyPr/>
        <a:lstStyle/>
        <a:p>
          <a:endParaRPr lang="ru-RU"/>
        </a:p>
      </dgm:t>
    </dgm:pt>
    <dgm:pt modelId="{4D9D7737-456A-4F9D-9AFA-EC1CE7964A38}" type="pres">
      <dgm:prSet presAssocID="{3B7EDEB1-8F6F-4146-9BC5-803A65D0310F}" presName="hierRoot2" presStyleCnt="0">
        <dgm:presLayoutVars>
          <dgm:hierBranch val="init"/>
        </dgm:presLayoutVars>
      </dgm:prSet>
      <dgm:spPr/>
    </dgm:pt>
    <dgm:pt modelId="{1A34DE5D-E431-4470-B5D9-8CC9719ED06B}" type="pres">
      <dgm:prSet presAssocID="{3B7EDEB1-8F6F-4146-9BC5-803A65D0310F}" presName="rootComposite" presStyleCnt="0"/>
      <dgm:spPr/>
    </dgm:pt>
    <dgm:pt modelId="{9017632B-F0E6-4310-A1B2-D8D97122DA9A}" type="pres">
      <dgm:prSet presAssocID="{3B7EDEB1-8F6F-4146-9BC5-803A65D0310F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9A08C3-8E08-4FCC-93DF-5EAAD98CA454}" type="pres">
      <dgm:prSet presAssocID="{3B7EDEB1-8F6F-4146-9BC5-803A65D0310F}" presName="rootConnector" presStyleLbl="node2" presStyleIdx="1" presStyleCnt="5"/>
      <dgm:spPr/>
      <dgm:t>
        <a:bodyPr/>
        <a:lstStyle/>
        <a:p>
          <a:endParaRPr lang="ru-RU"/>
        </a:p>
      </dgm:t>
    </dgm:pt>
    <dgm:pt modelId="{03009445-6C88-4E80-A6A0-E78111258B13}" type="pres">
      <dgm:prSet presAssocID="{3B7EDEB1-8F6F-4146-9BC5-803A65D0310F}" presName="hierChild4" presStyleCnt="0"/>
      <dgm:spPr/>
    </dgm:pt>
    <dgm:pt modelId="{26B69901-58C1-48AF-9558-610D7B57FBA6}" type="pres">
      <dgm:prSet presAssocID="{3B7EDEB1-8F6F-4146-9BC5-803A65D0310F}" presName="hierChild5" presStyleCnt="0"/>
      <dgm:spPr/>
    </dgm:pt>
    <dgm:pt modelId="{AAE72F01-460F-4A37-8984-36021D2BAF06}" type="pres">
      <dgm:prSet presAssocID="{35DA2017-0961-47E3-AC8C-839F2DEBD8FE}" presName="Name37" presStyleLbl="parChTrans1D2" presStyleIdx="2" presStyleCnt="5"/>
      <dgm:spPr/>
      <dgm:t>
        <a:bodyPr/>
        <a:lstStyle/>
        <a:p>
          <a:endParaRPr lang="ru-RU"/>
        </a:p>
      </dgm:t>
    </dgm:pt>
    <dgm:pt modelId="{50001EF8-FF44-47EF-A730-49C3448AD744}" type="pres">
      <dgm:prSet presAssocID="{004339B3-3642-43D3-AF33-B46ED4ACB367}" presName="hierRoot2" presStyleCnt="0">
        <dgm:presLayoutVars>
          <dgm:hierBranch val="init"/>
        </dgm:presLayoutVars>
      </dgm:prSet>
      <dgm:spPr/>
    </dgm:pt>
    <dgm:pt modelId="{BA6D25E3-9F25-4EE9-BF5A-658DF083342D}" type="pres">
      <dgm:prSet presAssocID="{004339B3-3642-43D3-AF33-B46ED4ACB367}" presName="rootComposite" presStyleCnt="0"/>
      <dgm:spPr/>
    </dgm:pt>
    <dgm:pt modelId="{E454A5AD-090F-4612-98F2-6867FBD71E99}" type="pres">
      <dgm:prSet presAssocID="{004339B3-3642-43D3-AF33-B46ED4ACB367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BE93EC-1FF3-4984-901F-6394018DCC4C}" type="pres">
      <dgm:prSet presAssocID="{004339B3-3642-43D3-AF33-B46ED4ACB367}" presName="rootConnector" presStyleLbl="node2" presStyleIdx="2" presStyleCnt="5"/>
      <dgm:spPr/>
      <dgm:t>
        <a:bodyPr/>
        <a:lstStyle/>
        <a:p>
          <a:endParaRPr lang="ru-RU"/>
        </a:p>
      </dgm:t>
    </dgm:pt>
    <dgm:pt modelId="{17C99B19-9D91-43D5-B32C-B68836EC62AD}" type="pres">
      <dgm:prSet presAssocID="{004339B3-3642-43D3-AF33-B46ED4ACB367}" presName="hierChild4" presStyleCnt="0"/>
      <dgm:spPr/>
    </dgm:pt>
    <dgm:pt modelId="{272C00CF-05B5-4C97-BCAF-753FFAAEF6B1}" type="pres">
      <dgm:prSet presAssocID="{004339B3-3642-43D3-AF33-B46ED4ACB367}" presName="hierChild5" presStyleCnt="0"/>
      <dgm:spPr/>
    </dgm:pt>
    <dgm:pt modelId="{97D7F1A5-FCE8-45C8-856A-65592A5AD012}" type="pres">
      <dgm:prSet presAssocID="{3FFE15A1-3037-4141-906C-E786844A82D9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A5151D0-3FB4-4FD2-8DEF-1BBFCE3E73DC}" type="pres">
      <dgm:prSet presAssocID="{6F5E0B3A-8F6D-487D-8CA9-5A1D80C67591}" presName="hierRoot2" presStyleCnt="0">
        <dgm:presLayoutVars>
          <dgm:hierBranch val="init"/>
        </dgm:presLayoutVars>
      </dgm:prSet>
      <dgm:spPr/>
    </dgm:pt>
    <dgm:pt modelId="{46D836F6-63B0-438A-A3FB-7025D4698773}" type="pres">
      <dgm:prSet presAssocID="{6F5E0B3A-8F6D-487D-8CA9-5A1D80C67591}" presName="rootComposite" presStyleCnt="0"/>
      <dgm:spPr/>
    </dgm:pt>
    <dgm:pt modelId="{210DD948-020D-456A-8783-02DFF4C9A805}" type="pres">
      <dgm:prSet presAssocID="{6F5E0B3A-8F6D-487D-8CA9-5A1D80C67591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8D287B-5149-4ABA-A56D-76F1B4535858}" type="pres">
      <dgm:prSet presAssocID="{6F5E0B3A-8F6D-487D-8CA9-5A1D80C67591}" presName="rootConnector" presStyleLbl="node2" presStyleIdx="3" presStyleCnt="5"/>
      <dgm:spPr/>
      <dgm:t>
        <a:bodyPr/>
        <a:lstStyle/>
        <a:p>
          <a:endParaRPr lang="ru-RU"/>
        </a:p>
      </dgm:t>
    </dgm:pt>
    <dgm:pt modelId="{FF0A4599-8CA7-4394-9A5B-36B73507C80D}" type="pres">
      <dgm:prSet presAssocID="{6F5E0B3A-8F6D-487D-8CA9-5A1D80C67591}" presName="hierChild4" presStyleCnt="0"/>
      <dgm:spPr/>
    </dgm:pt>
    <dgm:pt modelId="{ABDA946F-07B1-47C3-85EE-4FEC6B00B91A}" type="pres">
      <dgm:prSet presAssocID="{6F5E0B3A-8F6D-487D-8CA9-5A1D80C67591}" presName="hierChild5" presStyleCnt="0"/>
      <dgm:spPr/>
    </dgm:pt>
    <dgm:pt modelId="{D9805EF9-4BA2-4060-8FBF-14677896684C}" type="pres">
      <dgm:prSet presAssocID="{EAE71EEB-B690-4C3A-A844-D67086D87D8B}" presName="Name37" presStyleLbl="parChTrans1D2" presStyleIdx="4" presStyleCnt="5"/>
      <dgm:spPr/>
      <dgm:t>
        <a:bodyPr/>
        <a:lstStyle/>
        <a:p>
          <a:endParaRPr lang="ru-RU"/>
        </a:p>
      </dgm:t>
    </dgm:pt>
    <dgm:pt modelId="{31DE497A-92EB-4103-B3FD-8460D00FAD25}" type="pres">
      <dgm:prSet presAssocID="{8662F4AD-0760-4EA3-AEFE-4234455842CD}" presName="hierRoot2" presStyleCnt="0">
        <dgm:presLayoutVars>
          <dgm:hierBranch val="init"/>
        </dgm:presLayoutVars>
      </dgm:prSet>
      <dgm:spPr/>
    </dgm:pt>
    <dgm:pt modelId="{20D8067A-00BE-4289-A7C7-370A179CE5C2}" type="pres">
      <dgm:prSet presAssocID="{8662F4AD-0760-4EA3-AEFE-4234455842CD}" presName="rootComposite" presStyleCnt="0"/>
      <dgm:spPr/>
    </dgm:pt>
    <dgm:pt modelId="{EAE19F49-A748-40BE-9648-C2DAD82850F3}" type="pres">
      <dgm:prSet presAssocID="{8662F4AD-0760-4EA3-AEFE-4234455842CD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6665EB-948E-4B6A-B01E-42BF067BF37A}" type="pres">
      <dgm:prSet presAssocID="{8662F4AD-0760-4EA3-AEFE-4234455842CD}" presName="rootConnector" presStyleLbl="node2" presStyleIdx="4" presStyleCnt="5"/>
      <dgm:spPr/>
      <dgm:t>
        <a:bodyPr/>
        <a:lstStyle/>
        <a:p>
          <a:endParaRPr lang="ru-RU"/>
        </a:p>
      </dgm:t>
    </dgm:pt>
    <dgm:pt modelId="{E8877345-552C-411C-961F-AF66912B4407}" type="pres">
      <dgm:prSet presAssocID="{8662F4AD-0760-4EA3-AEFE-4234455842CD}" presName="hierChild4" presStyleCnt="0"/>
      <dgm:spPr/>
    </dgm:pt>
    <dgm:pt modelId="{10AE8DEF-4ABA-4651-8225-4F5910DC729A}" type="pres">
      <dgm:prSet presAssocID="{8662F4AD-0760-4EA3-AEFE-4234455842CD}" presName="hierChild5" presStyleCnt="0"/>
      <dgm:spPr/>
    </dgm:pt>
    <dgm:pt modelId="{F70E50E3-5ECA-4BC3-A861-9E6BA2AAFA5D}" type="pres">
      <dgm:prSet presAssocID="{8A94C653-3ABB-4AF1-9CDD-92CA485296D7}" presName="hierChild3" presStyleCnt="0"/>
      <dgm:spPr/>
    </dgm:pt>
  </dgm:ptLst>
  <dgm:cxnLst>
    <dgm:cxn modelId="{0204EF2E-1359-49ED-8616-074809F7022A}" type="presOf" srcId="{7D27B29C-20A8-4A2B-8F6E-0F107169C3AA}" destId="{BBF4A427-BA10-430D-A1EC-6DCFE50910BB}" srcOrd="1" destOrd="0" presId="urn:microsoft.com/office/officeart/2005/8/layout/orgChart1"/>
    <dgm:cxn modelId="{4E126E09-6B6C-45A0-A44A-D9D3838423C6}" srcId="{0D471260-AC41-46BC-B12D-AD46B40876CD}" destId="{8A94C653-3ABB-4AF1-9CDD-92CA485296D7}" srcOrd="0" destOrd="0" parTransId="{BA16EC83-F71F-4E98-8888-BCB43949A9CD}" sibTransId="{71091133-E7A0-4155-BAB6-7A24A9C7CB21}"/>
    <dgm:cxn modelId="{5779C57E-1A4A-42DE-84DC-BFC858F614AC}" type="presOf" srcId="{EAE71EEB-B690-4C3A-A844-D67086D87D8B}" destId="{D9805EF9-4BA2-4060-8FBF-14677896684C}" srcOrd="0" destOrd="0" presId="urn:microsoft.com/office/officeart/2005/8/layout/orgChart1"/>
    <dgm:cxn modelId="{14A6F578-97FF-4694-8CAF-1A0B73CF5767}" srcId="{8A94C653-3ABB-4AF1-9CDD-92CA485296D7}" destId="{3B7EDEB1-8F6F-4146-9BC5-803A65D0310F}" srcOrd="1" destOrd="0" parTransId="{36217DC1-DC47-49DD-8EC9-BC3F3B8645C9}" sibTransId="{E3057859-E2CC-4020-833A-4260A8E0CC6B}"/>
    <dgm:cxn modelId="{12B406D4-451B-4A8F-8BCD-19A25C83ABA5}" type="presOf" srcId="{36217DC1-DC47-49DD-8EC9-BC3F3B8645C9}" destId="{5B5B6DC4-4E8A-426A-AF7B-CEBFBC4ACF28}" srcOrd="0" destOrd="0" presId="urn:microsoft.com/office/officeart/2005/8/layout/orgChart1"/>
    <dgm:cxn modelId="{65E111B3-6E90-45F1-BEF0-49A037271DE7}" type="presOf" srcId="{8662F4AD-0760-4EA3-AEFE-4234455842CD}" destId="{EAE19F49-A748-40BE-9648-C2DAD82850F3}" srcOrd="0" destOrd="0" presId="urn:microsoft.com/office/officeart/2005/8/layout/orgChart1"/>
    <dgm:cxn modelId="{E628FC27-4A8A-4B43-9497-413A10705B78}" type="presOf" srcId="{3B7EDEB1-8F6F-4146-9BC5-803A65D0310F}" destId="{9017632B-F0E6-4310-A1B2-D8D97122DA9A}" srcOrd="0" destOrd="0" presId="urn:microsoft.com/office/officeart/2005/8/layout/orgChart1"/>
    <dgm:cxn modelId="{ADD266E1-A833-49E2-B8FA-29CBC70D740E}" type="presOf" srcId="{841AFEC0-D156-487B-B14B-9A1868962917}" destId="{8FCEFF75-667A-43F6-872A-DD78174B8CB8}" srcOrd="0" destOrd="0" presId="urn:microsoft.com/office/officeart/2005/8/layout/orgChart1"/>
    <dgm:cxn modelId="{EAE1F61C-AFE3-4082-889C-48ADAD7CBB50}" srcId="{8A94C653-3ABB-4AF1-9CDD-92CA485296D7}" destId="{7D27B29C-20A8-4A2B-8F6E-0F107169C3AA}" srcOrd="0" destOrd="0" parTransId="{841AFEC0-D156-487B-B14B-9A1868962917}" sibTransId="{1FB66BF2-58D9-46A6-8BD1-0E20AA069FCA}"/>
    <dgm:cxn modelId="{FD0DC5BE-DCEC-4E71-A04B-6FFFD2EAC936}" srcId="{8A94C653-3ABB-4AF1-9CDD-92CA485296D7}" destId="{8662F4AD-0760-4EA3-AEFE-4234455842CD}" srcOrd="4" destOrd="0" parTransId="{EAE71EEB-B690-4C3A-A844-D67086D87D8B}" sibTransId="{560E7371-A655-40BA-B7C0-29D7A7987A71}"/>
    <dgm:cxn modelId="{E7DCEE13-134C-424F-80CD-E01410332D9A}" type="presOf" srcId="{8A94C653-3ABB-4AF1-9CDD-92CA485296D7}" destId="{7F38370A-E2D4-44F4-9E9B-6A9FC604BD2C}" srcOrd="1" destOrd="0" presId="urn:microsoft.com/office/officeart/2005/8/layout/orgChart1"/>
    <dgm:cxn modelId="{EA352DC9-1253-4093-B6B9-4E02F944C8F4}" type="presOf" srcId="{6F5E0B3A-8F6D-487D-8CA9-5A1D80C67591}" destId="{2E8D287B-5149-4ABA-A56D-76F1B4535858}" srcOrd="1" destOrd="0" presId="urn:microsoft.com/office/officeart/2005/8/layout/orgChart1"/>
    <dgm:cxn modelId="{32EBDF83-4714-4BB3-8738-AFAF33A2461D}" type="presOf" srcId="{7D27B29C-20A8-4A2B-8F6E-0F107169C3AA}" destId="{73D6CF0B-E6DD-426A-990F-0D7B184F8A47}" srcOrd="0" destOrd="0" presId="urn:microsoft.com/office/officeart/2005/8/layout/orgChart1"/>
    <dgm:cxn modelId="{8399D11F-FFE2-433B-A040-EA6E9B76650F}" srcId="{8A94C653-3ABB-4AF1-9CDD-92CA485296D7}" destId="{6F5E0B3A-8F6D-487D-8CA9-5A1D80C67591}" srcOrd="3" destOrd="0" parTransId="{3FFE15A1-3037-4141-906C-E786844A82D9}" sibTransId="{1FD8F310-E897-43EF-8BFF-C938CFE676C7}"/>
    <dgm:cxn modelId="{4E787017-0C5F-4780-96CD-77F6B3C5D449}" type="presOf" srcId="{0D471260-AC41-46BC-B12D-AD46B40876CD}" destId="{46BDF5A2-E309-41AA-9795-4EE4C89DCF7E}" srcOrd="0" destOrd="0" presId="urn:microsoft.com/office/officeart/2005/8/layout/orgChart1"/>
    <dgm:cxn modelId="{B4191EAE-0F10-487F-B619-8C227E4F82D7}" type="presOf" srcId="{004339B3-3642-43D3-AF33-B46ED4ACB367}" destId="{E454A5AD-090F-4612-98F2-6867FBD71E99}" srcOrd="0" destOrd="0" presId="urn:microsoft.com/office/officeart/2005/8/layout/orgChart1"/>
    <dgm:cxn modelId="{BE7A9EE6-B1C7-4D88-AD0D-C4D2207DB38D}" srcId="{8A94C653-3ABB-4AF1-9CDD-92CA485296D7}" destId="{004339B3-3642-43D3-AF33-B46ED4ACB367}" srcOrd="2" destOrd="0" parTransId="{35DA2017-0961-47E3-AC8C-839F2DEBD8FE}" sibTransId="{2A2E2D6D-A466-4F92-81CF-CD031C18E933}"/>
    <dgm:cxn modelId="{009BE601-7109-471A-A107-47E605F4A0F9}" type="presOf" srcId="{6F5E0B3A-8F6D-487D-8CA9-5A1D80C67591}" destId="{210DD948-020D-456A-8783-02DFF4C9A805}" srcOrd="0" destOrd="0" presId="urn:microsoft.com/office/officeart/2005/8/layout/orgChart1"/>
    <dgm:cxn modelId="{19A196F2-DF3D-4ED1-9486-C4F96328DE7C}" type="presOf" srcId="{8662F4AD-0760-4EA3-AEFE-4234455842CD}" destId="{8B6665EB-948E-4B6A-B01E-42BF067BF37A}" srcOrd="1" destOrd="0" presId="urn:microsoft.com/office/officeart/2005/8/layout/orgChart1"/>
    <dgm:cxn modelId="{F29F4705-F8D5-4084-ADBC-6741E4C946F9}" type="presOf" srcId="{3FFE15A1-3037-4141-906C-E786844A82D9}" destId="{97D7F1A5-FCE8-45C8-856A-65592A5AD012}" srcOrd="0" destOrd="0" presId="urn:microsoft.com/office/officeart/2005/8/layout/orgChart1"/>
    <dgm:cxn modelId="{5522C219-2111-4FA3-9B02-53D8F982D35E}" type="presOf" srcId="{004339B3-3642-43D3-AF33-B46ED4ACB367}" destId="{1FBE93EC-1FF3-4984-901F-6394018DCC4C}" srcOrd="1" destOrd="0" presId="urn:microsoft.com/office/officeart/2005/8/layout/orgChart1"/>
    <dgm:cxn modelId="{FD1FD582-7B84-4DE2-A7E8-0710C0BB0889}" type="presOf" srcId="{8A94C653-3ABB-4AF1-9CDD-92CA485296D7}" destId="{FC6E8701-531A-4E38-9967-2C8FC57E7B22}" srcOrd="0" destOrd="0" presId="urn:microsoft.com/office/officeart/2005/8/layout/orgChart1"/>
    <dgm:cxn modelId="{883F8E4A-1DD1-4A2D-992B-1CEB65A89A42}" type="presOf" srcId="{3B7EDEB1-8F6F-4146-9BC5-803A65D0310F}" destId="{FF9A08C3-8E08-4FCC-93DF-5EAAD98CA454}" srcOrd="1" destOrd="0" presId="urn:microsoft.com/office/officeart/2005/8/layout/orgChart1"/>
    <dgm:cxn modelId="{A4452D26-14FB-4247-BD79-3BF03FFB5319}" type="presOf" srcId="{35DA2017-0961-47E3-AC8C-839F2DEBD8FE}" destId="{AAE72F01-460F-4A37-8984-36021D2BAF06}" srcOrd="0" destOrd="0" presId="urn:microsoft.com/office/officeart/2005/8/layout/orgChart1"/>
    <dgm:cxn modelId="{037A3652-CBDB-434B-AB8B-80B6AA0E2CAB}" type="presParOf" srcId="{46BDF5A2-E309-41AA-9795-4EE4C89DCF7E}" destId="{ACFEDCB0-E6D6-4C7B-BEC0-0C1D9110CA74}" srcOrd="0" destOrd="0" presId="urn:microsoft.com/office/officeart/2005/8/layout/orgChart1"/>
    <dgm:cxn modelId="{2AF56854-7AE0-4BCA-8EED-25DDD1D7D3C3}" type="presParOf" srcId="{ACFEDCB0-E6D6-4C7B-BEC0-0C1D9110CA74}" destId="{3DD1E9F8-BF3D-4FA5-B0EC-AC1D687304E6}" srcOrd="0" destOrd="0" presId="urn:microsoft.com/office/officeart/2005/8/layout/orgChart1"/>
    <dgm:cxn modelId="{13E178A0-90BF-4CF5-A6BD-9C94E1E5A4EA}" type="presParOf" srcId="{3DD1E9F8-BF3D-4FA5-B0EC-AC1D687304E6}" destId="{FC6E8701-531A-4E38-9967-2C8FC57E7B22}" srcOrd="0" destOrd="0" presId="urn:microsoft.com/office/officeart/2005/8/layout/orgChart1"/>
    <dgm:cxn modelId="{CAFF6DF8-E97A-426A-BD84-0A3338A97A42}" type="presParOf" srcId="{3DD1E9F8-BF3D-4FA5-B0EC-AC1D687304E6}" destId="{7F38370A-E2D4-44F4-9E9B-6A9FC604BD2C}" srcOrd="1" destOrd="0" presId="urn:microsoft.com/office/officeart/2005/8/layout/orgChart1"/>
    <dgm:cxn modelId="{59FE3E71-EC5B-483E-9B54-65E7125E492F}" type="presParOf" srcId="{ACFEDCB0-E6D6-4C7B-BEC0-0C1D9110CA74}" destId="{B8D015A0-36D8-4F12-95DB-54BA94B54D3F}" srcOrd="1" destOrd="0" presId="urn:microsoft.com/office/officeart/2005/8/layout/orgChart1"/>
    <dgm:cxn modelId="{17424C74-1AEA-450F-8F18-0D55451182CE}" type="presParOf" srcId="{B8D015A0-36D8-4F12-95DB-54BA94B54D3F}" destId="{8FCEFF75-667A-43F6-872A-DD78174B8CB8}" srcOrd="0" destOrd="0" presId="urn:microsoft.com/office/officeart/2005/8/layout/orgChart1"/>
    <dgm:cxn modelId="{8D37AE42-C50A-449E-B143-A51473BDD685}" type="presParOf" srcId="{B8D015A0-36D8-4F12-95DB-54BA94B54D3F}" destId="{D07E4A4E-1F1D-4DA0-B5C4-B660A2C10C09}" srcOrd="1" destOrd="0" presId="urn:microsoft.com/office/officeart/2005/8/layout/orgChart1"/>
    <dgm:cxn modelId="{83915D26-AD85-4085-AA79-BD1B789B994E}" type="presParOf" srcId="{D07E4A4E-1F1D-4DA0-B5C4-B660A2C10C09}" destId="{5433F73C-8ED9-4539-BCB6-2F70A90C83C7}" srcOrd="0" destOrd="0" presId="urn:microsoft.com/office/officeart/2005/8/layout/orgChart1"/>
    <dgm:cxn modelId="{C8ACFACE-C06A-4F1F-9632-039D0FFD3158}" type="presParOf" srcId="{5433F73C-8ED9-4539-BCB6-2F70A90C83C7}" destId="{73D6CF0B-E6DD-426A-990F-0D7B184F8A47}" srcOrd="0" destOrd="0" presId="urn:microsoft.com/office/officeart/2005/8/layout/orgChart1"/>
    <dgm:cxn modelId="{C6A39FFA-438B-4ECC-80B6-B972C0405F09}" type="presParOf" srcId="{5433F73C-8ED9-4539-BCB6-2F70A90C83C7}" destId="{BBF4A427-BA10-430D-A1EC-6DCFE50910BB}" srcOrd="1" destOrd="0" presId="urn:microsoft.com/office/officeart/2005/8/layout/orgChart1"/>
    <dgm:cxn modelId="{B25ECF91-1D5A-451B-AA7A-D157C6828BAC}" type="presParOf" srcId="{D07E4A4E-1F1D-4DA0-B5C4-B660A2C10C09}" destId="{759A6E19-87BD-422E-9A9F-5DF5AADB72C9}" srcOrd="1" destOrd="0" presId="urn:microsoft.com/office/officeart/2005/8/layout/orgChart1"/>
    <dgm:cxn modelId="{22958E9A-C23F-40F8-BED6-2AE457DFCC82}" type="presParOf" srcId="{D07E4A4E-1F1D-4DA0-B5C4-B660A2C10C09}" destId="{3FA7BA3E-B7E7-433E-B362-825EDE8F9128}" srcOrd="2" destOrd="0" presId="urn:microsoft.com/office/officeart/2005/8/layout/orgChart1"/>
    <dgm:cxn modelId="{C5A46484-D95B-4888-8C5E-7C6E3AFEBDBD}" type="presParOf" srcId="{B8D015A0-36D8-4F12-95DB-54BA94B54D3F}" destId="{5B5B6DC4-4E8A-426A-AF7B-CEBFBC4ACF28}" srcOrd="2" destOrd="0" presId="urn:microsoft.com/office/officeart/2005/8/layout/orgChart1"/>
    <dgm:cxn modelId="{8D944CAE-5584-4DE5-83B6-95BB251314B0}" type="presParOf" srcId="{B8D015A0-36D8-4F12-95DB-54BA94B54D3F}" destId="{4D9D7737-456A-4F9D-9AFA-EC1CE7964A38}" srcOrd="3" destOrd="0" presId="urn:microsoft.com/office/officeart/2005/8/layout/orgChart1"/>
    <dgm:cxn modelId="{CFDF813C-34AD-495E-B01C-DDB50CCCEF4D}" type="presParOf" srcId="{4D9D7737-456A-4F9D-9AFA-EC1CE7964A38}" destId="{1A34DE5D-E431-4470-B5D9-8CC9719ED06B}" srcOrd="0" destOrd="0" presId="urn:microsoft.com/office/officeart/2005/8/layout/orgChart1"/>
    <dgm:cxn modelId="{5940AC1E-D33F-4805-9461-650D603937D0}" type="presParOf" srcId="{1A34DE5D-E431-4470-B5D9-8CC9719ED06B}" destId="{9017632B-F0E6-4310-A1B2-D8D97122DA9A}" srcOrd="0" destOrd="0" presId="urn:microsoft.com/office/officeart/2005/8/layout/orgChart1"/>
    <dgm:cxn modelId="{3A41814D-77E4-4BCA-9106-85021B9EC0DF}" type="presParOf" srcId="{1A34DE5D-E431-4470-B5D9-8CC9719ED06B}" destId="{FF9A08C3-8E08-4FCC-93DF-5EAAD98CA454}" srcOrd="1" destOrd="0" presId="urn:microsoft.com/office/officeart/2005/8/layout/orgChart1"/>
    <dgm:cxn modelId="{F4B873E1-6B06-418B-913B-CCF3B5F3420F}" type="presParOf" srcId="{4D9D7737-456A-4F9D-9AFA-EC1CE7964A38}" destId="{03009445-6C88-4E80-A6A0-E78111258B13}" srcOrd="1" destOrd="0" presId="urn:microsoft.com/office/officeart/2005/8/layout/orgChart1"/>
    <dgm:cxn modelId="{57396DD2-BF34-4F49-AFC6-6364390312FF}" type="presParOf" srcId="{4D9D7737-456A-4F9D-9AFA-EC1CE7964A38}" destId="{26B69901-58C1-48AF-9558-610D7B57FBA6}" srcOrd="2" destOrd="0" presId="urn:microsoft.com/office/officeart/2005/8/layout/orgChart1"/>
    <dgm:cxn modelId="{BE9868DB-4834-4505-AE8C-345E6BB1D46C}" type="presParOf" srcId="{B8D015A0-36D8-4F12-95DB-54BA94B54D3F}" destId="{AAE72F01-460F-4A37-8984-36021D2BAF06}" srcOrd="4" destOrd="0" presId="urn:microsoft.com/office/officeart/2005/8/layout/orgChart1"/>
    <dgm:cxn modelId="{E63E4777-48AF-4EF8-88A1-D5829584F323}" type="presParOf" srcId="{B8D015A0-36D8-4F12-95DB-54BA94B54D3F}" destId="{50001EF8-FF44-47EF-A730-49C3448AD744}" srcOrd="5" destOrd="0" presId="urn:microsoft.com/office/officeart/2005/8/layout/orgChart1"/>
    <dgm:cxn modelId="{E3F54554-7CD7-4A68-A9E9-99E3E4AC240C}" type="presParOf" srcId="{50001EF8-FF44-47EF-A730-49C3448AD744}" destId="{BA6D25E3-9F25-4EE9-BF5A-658DF083342D}" srcOrd="0" destOrd="0" presId="urn:microsoft.com/office/officeart/2005/8/layout/orgChart1"/>
    <dgm:cxn modelId="{70D3CBB5-34BD-40BF-8E90-C10921C75409}" type="presParOf" srcId="{BA6D25E3-9F25-4EE9-BF5A-658DF083342D}" destId="{E454A5AD-090F-4612-98F2-6867FBD71E99}" srcOrd="0" destOrd="0" presId="urn:microsoft.com/office/officeart/2005/8/layout/orgChart1"/>
    <dgm:cxn modelId="{F02D82FC-A146-4A62-A11A-63BC9312DD6B}" type="presParOf" srcId="{BA6D25E3-9F25-4EE9-BF5A-658DF083342D}" destId="{1FBE93EC-1FF3-4984-901F-6394018DCC4C}" srcOrd="1" destOrd="0" presId="urn:microsoft.com/office/officeart/2005/8/layout/orgChart1"/>
    <dgm:cxn modelId="{ED928077-2EBA-43CF-BFFE-9B185831EB38}" type="presParOf" srcId="{50001EF8-FF44-47EF-A730-49C3448AD744}" destId="{17C99B19-9D91-43D5-B32C-B68836EC62AD}" srcOrd="1" destOrd="0" presId="urn:microsoft.com/office/officeart/2005/8/layout/orgChart1"/>
    <dgm:cxn modelId="{27A654D6-0170-4E93-A468-CCE30F1FF979}" type="presParOf" srcId="{50001EF8-FF44-47EF-A730-49C3448AD744}" destId="{272C00CF-05B5-4C97-BCAF-753FFAAEF6B1}" srcOrd="2" destOrd="0" presId="urn:microsoft.com/office/officeart/2005/8/layout/orgChart1"/>
    <dgm:cxn modelId="{6135A399-68FA-4E0E-B45B-92B1F5C23163}" type="presParOf" srcId="{B8D015A0-36D8-4F12-95DB-54BA94B54D3F}" destId="{97D7F1A5-FCE8-45C8-856A-65592A5AD012}" srcOrd="6" destOrd="0" presId="urn:microsoft.com/office/officeart/2005/8/layout/orgChart1"/>
    <dgm:cxn modelId="{75B702FF-62F3-4035-AFAF-ED9381DC2AB1}" type="presParOf" srcId="{B8D015A0-36D8-4F12-95DB-54BA94B54D3F}" destId="{6A5151D0-3FB4-4FD2-8DEF-1BBFCE3E73DC}" srcOrd="7" destOrd="0" presId="urn:microsoft.com/office/officeart/2005/8/layout/orgChart1"/>
    <dgm:cxn modelId="{AD12619A-A426-4360-B30C-1E5C3F2D5C14}" type="presParOf" srcId="{6A5151D0-3FB4-4FD2-8DEF-1BBFCE3E73DC}" destId="{46D836F6-63B0-438A-A3FB-7025D4698773}" srcOrd="0" destOrd="0" presId="urn:microsoft.com/office/officeart/2005/8/layout/orgChart1"/>
    <dgm:cxn modelId="{9AECE3C8-C458-489C-BE91-4AFC35253ECD}" type="presParOf" srcId="{46D836F6-63B0-438A-A3FB-7025D4698773}" destId="{210DD948-020D-456A-8783-02DFF4C9A805}" srcOrd="0" destOrd="0" presId="urn:microsoft.com/office/officeart/2005/8/layout/orgChart1"/>
    <dgm:cxn modelId="{F40800D7-5EE9-4C53-98A0-225A01A64C73}" type="presParOf" srcId="{46D836F6-63B0-438A-A3FB-7025D4698773}" destId="{2E8D287B-5149-4ABA-A56D-76F1B4535858}" srcOrd="1" destOrd="0" presId="urn:microsoft.com/office/officeart/2005/8/layout/orgChart1"/>
    <dgm:cxn modelId="{B330FAF1-18B3-4DC7-BEB5-4975C8C1E067}" type="presParOf" srcId="{6A5151D0-3FB4-4FD2-8DEF-1BBFCE3E73DC}" destId="{FF0A4599-8CA7-4394-9A5B-36B73507C80D}" srcOrd="1" destOrd="0" presId="urn:microsoft.com/office/officeart/2005/8/layout/orgChart1"/>
    <dgm:cxn modelId="{6DB9240B-215E-45EB-AA24-EB7A1595E73C}" type="presParOf" srcId="{6A5151D0-3FB4-4FD2-8DEF-1BBFCE3E73DC}" destId="{ABDA946F-07B1-47C3-85EE-4FEC6B00B91A}" srcOrd="2" destOrd="0" presId="urn:microsoft.com/office/officeart/2005/8/layout/orgChart1"/>
    <dgm:cxn modelId="{9E831D16-64EC-44C3-9AA4-3E4906A2E575}" type="presParOf" srcId="{B8D015A0-36D8-4F12-95DB-54BA94B54D3F}" destId="{D9805EF9-4BA2-4060-8FBF-14677896684C}" srcOrd="8" destOrd="0" presId="urn:microsoft.com/office/officeart/2005/8/layout/orgChart1"/>
    <dgm:cxn modelId="{5F24532E-995F-4A86-9208-5FDD3F053456}" type="presParOf" srcId="{B8D015A0-36D8-4F12-95DB-54BA94B54D3F}" destId="{31DE497A-92EB-4103-B3FD-8460D00FAD25}" srcOrd="9" destOrd="0" presId="urn:microsoft.com/office/officeart/2005/8/layout/orgChart1"/>
    <dgm:cxn modelId="{3AD4992A-4292-4DC5-882D-7D20B3CEA02C}" type="presParOf" srcId="{31DE497A-92EB-4103-B3FD-8460D00FAD25}" destId="{20D8067A-00BE-4289-A7C7-370A179CE5C2}" srcOrd="0" destOrd="0" presId="urn:microsoft.com/office/officeart/2005/8/layout/orgChart1"/>
    <dgm:cxn modelId="{8B59986A-E272-4909-8469-7DB228CAFE13}" type="presParOf" srcId="{20D8067A-00BE-4289-A7C7-370A179CE5C2}" destId="{EAE19F49-A748-40BE-9648-C2DAD82850F3}" srcOrd="0" destOrd="0" presId="urn:microsoft.com/office/officeart/2005/8/layout/orgChart1"/>
    <dgm:cxn modelId="{AEB5729F-55C2-4F96-9BC1-AC8914C4DDA9}" type="presParOf" srcId="{20D8067A-00BE-4289-A7C7-370A179CE5C2}" destId="{8B6665EB-948E-4B6A-B01E-42BF067BF37A}" srcOrd="1" destOrd="0" presId="urn:microsoft.com/office/officeart/2005/8/layout/orgChart1"/>
    <dgm:cxn modelId="{59572F8A-6593-463F-9386-D6F03DA1D03B}" type="presParOf" srcId="{31DE497A-92EB-4103-B3FD-8460D00FAD25}" destId="{E8877345-552C-411C-961F-AF66912B4407}" srcOrd="1" destOrd="0" presId="urn:microsoft.com/office/officeart/2005/8/layout/orgChart1"/>
    <dgm:cxn modelId="{5FA7EFA7-90F7-473D-AEC2-2C38A0986EB7}" type="presParOf" srcId="{31DE497A-92EB-4103-B3FD-8460D00FAD25}" destId="{10AE8DEF-4ABA-4651-8225-4F5910DC729A}" srcOrd="2" destOrd="0" presId="urn:microsoft.com/office/officeart/2005/8/layout/orgChart1"/>
    <dgm:cxn modelId="{0C37DE2A-4AED-4DBA-875F-C1A7170A3D56}" type="presParOf" srcId="{ACFEDCB0-E6D6-4C7B-BEC0-0C1D9110CA74}" destId="{F70E50E3-5ECA-4BC3-A861-9E6BA2AAFA5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683227-EFDF-4311-90A1-63852CFE3815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61D53182-BC8D-44E2-A374-C54A80E47BE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Речевая активность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C301F4-3A40-4131-BF5B-813D3DE9CD29}" type="parTrans" cxnId="{651CEA9F-556C-47EA-AB7A-6D58202D567A}">
      <dgm:prSet/>
      <dgm:spPr/>
      <dgm:t>
        <a:bodyPr/>
        <a:lstStyle/>
        <a:p>
          <a:endParaRPr lang="ru-RU"/>
        </a:p>
      </dgm:t>
    </dgm:pt>
    <dgm:pt modelId="{C1C0DE90-3085-4B3C-AF88-4BF7F08ECF2B}" type="sibTrans" cxnId="{651CEA9F-556C-47EA-AB7A-6D58202D567A}">
      <dgm:prSet/>
      <dgm:spPr/>
      <dgm:t>
        <a:bodyPr/>
        <a:lstStyle/>
        <a:p>
          <a:endParaRPr lang="ru-RU"/>
        </a:p>
      </dgm:t>
    </dgm:pt>
    <dgm:pt modelId="{104BD944-1A9A-4E99-AB48-D5068D4DDC1D}" type="asst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Показатель успешности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6E0BB5-85CB-4467-A6AD-EA5F73B42758}" type="parTrans" cxnId="{28517CDA-5E31-4DDF-BDD9-BB26CA8FDC59}">
      <dgm:prSet/>
      <dgm:spPr/>
      <dgm:t>
        <a:bodyPr/>
        <a:lstStyle/>
        <a:p>
          <a:endParaRPr lang="ru-RU"/>
        </a:p>
      </dgm:t>
    </dgm:pt>
    <dgm:pt modelId="{613CBECF-B7D7-4BC1-AF46-855F373DA19D}" type="sibTrans" cxnId="{28517CDA-5E31-4DDF-BDD9-BB26CA8FDC59}">
      <dgm:prSet/>
      <dgm:spPr/>
      <dgm:t>
        <a:bodyPr/>
        <a:lstStyle/>
        <a:p>
          <a:endParaRPr lang="ru-RU"/>
        </a:p>
      </dgm:t>
    </dgm:pt>
    <dgm:pt modelId="{404A1DDC-1BCC-4120-97E0-143F2F71C7A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Игровая деятельность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E023C8-DC0C-47D4-91C8-623A95D7C32F}" type="parTrans" cxnId="{87F23A4E-57BD-41DE-A763-681CFC3F5F91}">
      <dgm:prSet/>
      <dgm:spPr/>
      <dgm:t>
        <a:bodyPr/>
        <a:lstStyle/>
        <a:p>
          <a:endParaRPr lang="ru-RU"/>
        </a:p>
      </dgm:t>
    </dgm:pt>
    <dgm:pt modelId="{2D698A1E-6815-47DA-B68A-A05E1E6FF589}" type="sibTrans" cxnId="{87F23A4E-57BD-41DE-A763-681CFC3F5F91}">
      <dgm:prSet/>
      <dgm:spPr/>
      <dgm:t>
        <a:bodyPr/>
        <a:lstStyle/>
        <a:p>
          <a:endParaRPr lang="ru-RU"/>
        </a:p>
      </dgm:t>
    </dgm:pt>
    <dgm:pt modelId="{8F97934F-C755-482B-B06F-788B16BB591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Коммуникативная деятельность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F5593E-2BD6-4440-A1AB-B54452419EF1}" type="parTrans" cxnId="{198E8D1B-F084-4A35-A1B5-538DC9E44F58}">
      <dgm:prSet/>
      <dgm:spPr/>
      <dgm:t>
        <a:bodyPr/>
        <a:lstStyle/>
        <a:p>
          <a:endParaRPr lang="ru-RU"/>
        </a:p>
      </dgm:t>
    </dgm:pt>
    <dgm:pt modelId="{A845A5BE-0DE6-4E4F-A54E-4650147AC576}" type="sibTrans" cxnId="{198E8D1B-F084-4A35-A1B5-538DC9E44F58}">
      <dgm:prSet/>
      <dgm:spPr/>
      <dgm:t>
        <a:bodyPr/>
        <a:lstStyle/>
        <a:p>
          <a:endParaRPr lang="ru-RU"/>
        </a:p>
      </dgm:t>
    </dgm:pt>
    <dgm:pt modelId="{8262C9F3-15C6-4442-AEEF-0D172D7EDDB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Трудовая деятельность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15F788-47F8-42F4-8A97-DBB931EA4A13}" type="parTrans" cxnId="{30619C9A-276F-448B-ADDD-871752362921}">
      <dgm:prSet/>
      <dgm:spPr/>
      <dgm:t>
        <a:bodyPr/>
        <a:lstStyle/>
        <a:p>
          <a:endParaRPr lang="ru-RU"/>
        </a:p>
      </dgm:t>
    </dgm:pt>
    <dgm:pt modelId="{32946F35-7D23-4CCC-96E9-DCA2DAC80D68}" type="sibTrans" cxnId="{30619C9A-276F-448B-ADDD-871752362921}">
      <dgm:prSet/>
      <dgm:spPr/>
      <dgm:t>
        <a:bodyPr/>
        <a:lstStyle/>
        <a:p>
          <a:endParaRPr lang="ru-RU"/>
        </a:p>
      </dgm:t>
    </dgm:pt>
    <dgm:pt modelId="{60692F00-5AE0-46C8-88B0-4915FA847FE2}" type="pres">
      <dgm:prSet presAssocID="{C7683227-EFDF-4311-90A1-63852CFE38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BB5EF65-C744-4814-8F7F-449E5263200F}" type="pres">
      <dgm:prSet presAssocID="{61D53182-BC8D-44E2-A374-C54A80E47BEF}" presName="hierRoot1" presStyleCnt="0">
        <dgm:presLayoutVars>
          <dgm:hierBranch val="init"/>
        </dgm:presLayoutVars>
      </dgm:prSet>
      <dgm:spPr/>
    </dgm:pt>
    <dgm:pt modelId="{20DD27D1-373F-4DC2-8478-2397768B4FE5}" type="pres">
      <dgm:prSet presAssocID="{61D53182-BC8D-44E2-A374-C54A80E47BEF}" presName="rootComposite1" presStyleCnt="0"/>
      <dgm:spPr/>
    </dgm:pt>
    <dgm:pt modelId="{1E27480D-0EEC-421F-91A4-6CC26E40BA7B}" type="pres">
      <dgm:prSet presAssocID="{61D53182-BC8D-44E2-A374-C54A80E47BE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3DDB39-1CCC-4FFF-BEAD-7634AA1AF557}" type="pres">
      <dgm:prSet presAssocID="{61D53182-BC8D-44E2-A374-C54A80E47BE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AE0DE22-867E-42F0-B2E8-BBD5BBB13D4F}" type="pres">
      <dgm:prSet presAssocID="{61D53182-BC8D-44E2-A374-C54A80E47BEF}" presName="hierChild2" presStyleCnt="0"/>
      <dgm:spPr/>
    </dgm:pt>
    <dgm:pt modelId="{AC70D147-5C58-4B32-98EB-2834B07E697C}" type="pres">
      <dgm:prSet presAssocID="{08E023C8-DC0C-47D4-91C8-623A95D7C32F}" presName="Name64" presStyleLbl="parChTrans1D2" presStyleIdx="0" presStyleCnt="4"/>
      <dgm:spPr/>
      <dgm:t>
        <a:bodyPr/>
        <a:lstStyle/>
        <a:p>
          <a:endParaRPr lang="ru-RU"/>
        </a:p>
      </dgm:t>
    </dgm:pt>
    <dgm:pt modelId="{D0A4A97E-B38E-4C07-B26D-5FA54BC1843C}" type="pres">
      <dgm:prSet presAssocID="{404A1DDC-1BCC-4120-97E0-143F2F71C7A9}" presName="hierRoot2" presStyleCnt="0">
        <dgm:presLayoutVars>
          <dgm:hierBranch val="init"/>
        </dgm:presLayoutVars>
      </dgm:prSet>
      <dgm:spPr/>
    </dgm:pt>
    <dgm:pt modelId="{D4D879A4-2024-442D-872B-A86DBFBE0490}" type="pres">
      <dgm:prSet presAssocID="{404A1DDC-1BCC-4120-97E0-143F2F71C7A9}" presName="rootComposite" presStyleCnt="0"/>
      <dgm:spPr/>
    </dgm:pt>
    <dgm:pt modelId="{64F884B3-F400-4468-9741-2E3591ED256C}" type="pres">
      <dgm:prSet presAssocID="{404A1DDC-1BCC-4120-97E0-143F2F71C7A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680EC0-4396-46AD-9288-5D1B026C8868}" type="pres">
      <dgm:prSet presAssocID="{404A1DDC-1BCC-4120-97E0-143F2F71C7A9}" presName="rootConnector" presStyleLbl="node2" presStyleIdx="0" presStyleCnt="3"/>
      <dgm:spPr/>
      <dgm:t>
        <a:bodyPr/>
        <a:lstStyle/>
        <a:p>
          <a:endParaRPr lang="ru-RU"/>
        </a:p>
      </dgm:t>
    </dgm:pt>
    <dgm:pt modelId="{D2FFF5D2-366A-4EF6-832F-DD9CAD4320EB}" type="pres">
      <dgm:prSet presAssocID="{404A1DDC-1BCC-4120-97E0-143F2F71C7A9}" presName="hierChild4" presStyleCnt="0"/>
      <dgm:spPr/>
    </dgm:pt>
    <dgm:pt modelId="{271F820D-1A99-4E2B-A564-AD8C323E3413}" type="pres">
      <dgm:prSet presAssocID="{404A1DDC-1BCC-4120-97E0-143F2F71C7A9}" presName="hierChild5" presStyleCnt="0"/>
      <dgm:spPr/>
    </dgm:pt>
    <dgm:pt modelId="{DD6FF65C-EA42-4460-B128-6A391453721D}" type="pres">
      <dgm:prSet presAssocID="{C2F5593E-2BD6-4440-A1AB-B54452419EF1}" presName="Name64" presStyleLbl="parChTrans1D2" presStyleIdx="1" presStyleCnt="4"/>
      <dgm:spPr/>
      <dgm:t>
        <a:bodyPr/>
        <a:lstStyle/>
        <a:p>
          <a:endParaRPr lang="ru-RU"/>
        </a:p>
      </dgm:t>
    </dgm:pt>
    <dgm:pt modelId="{33D553DB-AC38-4C63-9ACE-1840184CC466}" type="pres">
      <dgm:prSet presAssocID="{8F97934F-C755-482B-B06F-788B16BB591B}" presName="hierRoot2" presStyleCnt="0">
        <dgm:presLayoutVars>
          <dgm:hierBranch val="init"/>
        </dgm:presLayoutVars>
      </dgm:prSet>
      <dgm:spPr/>
    </dgm:pt>
    <dgm:pt modelId="{45923D6C-34FD-434B-B321-F4E27EBD50D7}" type="pres">
      <dgm:prSet presAssocID="{8F97934F-C755-482B-B06F-788B16BB591B}" presName="rootComposite" presStyleCnt="0"/>
      <dgm:spPr/>
    </dgm:pt>
    <dgm:pt modelId="{CBE3D17E-14D9-4294-AF0D-1F1BED124C38}" type="pres">
      <dgm:prSet presAssocID="{8F97934F-C755-482B-B06F-788B16BB591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1A38A1-89C7-4396-89B5-9C20C0F8DA49}" type="pres">
      <dgm:prSet presAssocID="{8F97934F-C755-482B-B06F-788B16BB591B}" presName="rootConnector" presStyleLbl="node2" presStyleIdx="1" presStyleCnt="3"/>
      <dgm:spPr/>
      <dgm:t>
        <a:bodyPr/>
        <a:lstStyle/>
        <a:p>
          <a:endParaRPr lang="ru-RU"/>
        </a:p>
      </dgm:t>
    </dgm:pt>
    <dgm:pt modelId="{6DB604CB-17D4-4391-9C2F-895F5730CBF4}" type="pres">
      <dgm:prSet presAssocID="{8F97934F-C755-482B-B06F-788B16BB591B}" presName="hierChild4" presStyleCnt="0"/>
      <dgm:spPr/>
    </dgm:pt>
    <dgm:pt modelId="{8FD70CC9-9642-4076-9247-FFD1E135160A}" type="pres">
      <dgm:prSet presAssocID="{8F97934F-C755-482B-B06F-788B16BB591B}" presName="hierChild5" presStyleCnt="0"/>
      <dgm:spPr/>
    </dgm:pt>
    <dgm:pt modelId="{D0E9AD62-4C83-4B39-B87D-296B28710A76}" type="pres">
      <dgm:prSet presAssocID="{9C15F788-47F8-42F4-8A97-DBB931EA4A13}" presName="Name64" presStyleLbl="parChTrans1D2" presStyleIdx="2" presStyleCnt="4"/>
      <dgm:spPr/>
      <dgm:t>
        <a:bodyPr/>
        <a:lstStyle/>
        <a:p>
          <a:endParaRPr lang="ru-RU"/>
        </a:p>
      </dgm:t>
    </dgm:pt>
    <dgm:pt modelId="{F4BF94A7-FD4B-4DAA-9624-BA1EF38419CC}" type="pres">
      <dgm:prSet presAssocID="{8262C9F3-15C6-4442-AEEF-0D172D7EDDBA}" presName="hierRoot2" presStyleCnt="0">
        <dgm:presLayoutVars>
          <dgm:hierBranch val="init"/>
        </dgm:presLayoutVars>
      </dgm:prSet>
      <dgm:spPr/>
    </dgm:pt>
    <dgm:pt modelId="{E84104F3-8011-4E25-BF4B-FC3798A7E405}" type="pres">
      <dgm:prSet presAssocID="{8262C9F3-15C6-4442-AEEF-0D172D7EDDBA}" presName="rootComposite" presStyleCnt="0"/>
      <dgm:spPr/>
    </dgm:pt>
    <dgm:pt modelId="{38DBB7D2-CBAC-48D7-9CE2-F108F37BF2AB}" type="pres">
      <dgm:prSet presAssocID="{8262C9F3-15C6-4442-AEEF-0D172D7EDDB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37C3E7-E04E-4D97-BFBD-E85CEC742FFC}" type="pres">
      <dgm:prSet presAssocID="{8262C9F3-15C6-4442-AEEF-0D172D7EDDBA}" presName="rootConnector" presStyleLbl="node2" presStyleIdx="2" presStyleCnt="3"/>
      <dgm:spPr/>
      <dgm:t>
        <a:bodyPr/>
        <a:lstStyle/>
        <a:p>
          <a:endParaRPr lang="ru-RU"/>
        </a:p>
      </dgm:t>
    </dgm:pt>
    <dgm:pt modelId="{AD34D8A8-929E-4E94-9391-A5CBAAE4C089}" type="pres">
      <dgm:prSet presAssocID="{8262C9F3-15C6-4442-AEEF-0D172D7EDDBA}" presName="hierChild4" presStyleCnt="0"/>
      <dgm:spPr/>
    </dgm:pt>
    <dgm:pt modelId="{0F5B651C-6F81-420E-B818-73B50E6519B8}" type="pres">
      <dgm:prSet presAssocID="{8262C9F3-15C6-4442-AEEF-0D172D7EDDBA}" presName="hierChild5" presStyleCnt="0"/>
      <dgm:spPr/>
    </dgm:pt>
    <dgm:pt modelId="{F0B00E5B-6401-4B65-A769-4DC56DC36B74}" type="pres">
      <dgm:prSet presAssocID="{61D53182-BC8D-44E2-A374-C54A80E47BEF}" presName="hierChild3" presStyleCnt="0"/>
      <dgm:spPr/>
    </dgm:pt>
    <dgm:pt modelId="{7315BEB3-4F79-4432-B99E-11AF2F6FC24C}" type="pres">
      <dgm:prSet presAssocID="{1D6E0BB5-85CB-4467-A6AD-EA5F73B42758}" presName="Name115" presStyleLbl="parChTrans1D2" presStyleIdx="3" presStyleCnt="4"/>
      <dgm:spPr/>
      <dgm:t>
        <a:bodyPr/>
        <a:lstStyle/>
        <a:p>
          <a:endParaRPr lang="ru-RU"/>
        </a:p>
      </dgm:t>
    </dgm:pt>
    <dgm:pt modelId="{ABE70A90-DDEC-4827-BE12-1EEF01C4A3F0}" type="pres">
      <dgm:prSet presAssocID="{104BD944-1A9A-4E99-AB48-D5068D4DDC1D}" presName="hierRoot3" presStyleCnt="0">
        <dgm:presLayoutVars>
          <dgm:hierBranch val="init"/>
        </dgm:presLayoutVars>
      </dgm:prSet>
      <dgm:spPr/>
    </dgm:pt>
    <dgm:pt modelId="{8AAF26A8-8FC4-44B0-8498-1D0C090F2200}" type="pres">
      <dgm:prSet presAssocID="{104BD944-1A9A-4E99-AB48-D5068D4DDC1D}" presName="rootComposite3" presStyleCnt="0"/>
      <dgm:spPr/>
    </dgm:pt>
    <dgm:pt modelId="{5CC44FB8-0C40-43D3-AC51-61D0FB7F5920}" type="pres">
      <dgm:prSet presAssocID="{104BD944-1A9A-4E99-AB48-D5068D4DDC1D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D25075-87F5-43FF-8197-F06F1AE41D79}" type="pres">
      <dgm:prSet presAssocID="{104BD944-1A9A-4E99-AB48-D5068D4DDC1D}" presName="rootConnector3" presStyleLbl="asst1" presStyleIdx="0" presStyleCnt="1"/>
      <dgm:spPr/>
      <dgm:t>
        <a:bodyPr/>
        <a:lstStyle/>
        <a:p>
          <a:endParaRPr lang="ru-RU"/>
        </a:p>
      </dgm:t>
    </dgm:pt>
    <dgm:pt modelId="{334E5F9B-CF9E-4BA3-99C1-CD4AC0F4EFB4}" type="pres">
      <dgm:prSet presAssocID="{104BD944-1A9A-4E99-AB48-D5068D4DDC1D}" presName="hierChild6" presStyleCnt="0"/>
      <dgm:spPr/>
    </dgm:pt>
    <dgm:pt modelId="{8AAFD997-96E4-4508-A7A2-83D6CA54C929}" type="pres">
      <dgm:prSet presAssocID="{104BD944-1A9A-4E99-AB48-D5068D4DDC1D}" presName="hierChild7" presStyleCnt="0"/>
      <dgm:spPr/>
    </dgm:pt>
  </dgm:ptLst>
  <dgm:cxnLst>
    <dgm:cxn modelId="{4F09B268-A0E5-4682-A6FC-C4321CA067DB}" type="presOf" srcId="{61D53182-BC8D-44E2-A374-C54A80E47BEF}" destId="{653DDB39-1CCC-4FFF-BEAD-7634AA1AF557}" srcOrd="1" destOrd="0" presId="urn:microsoft.com/office/officeart/2009/3/layout/HorizontalOrganizationChart"/>
    <dgm:cxn modelId="{198E8D1B-F084-4A35-A1B5-538DC9E44F58}" srcId="{61D53182-BC8D-44E2-A374-C54A80E47BEF}" destId="{8F97934F-C755-482B-B06F-788B16BB591B}" srcOrd="2" destOrd="0" parTransId="{C2F5593E-2BD6-4440-A1AB-B54452419EF1}" sibTransId="{A845A5BE-0DE6-4E4F-A54E-4650147AC576}"/>
    <dgm:cxn modelId="{E9D2AA4B-824B-43F0-899F-2DC4AF587195}" type="presOf" srcId="{08E023C8-DC0C-47D4-91C8-623A95D7C32F}" destId="{AC70D147-5C58-4B32-98EB-2834B07E697C}" srcOrd="0" destOrd="0" presId="urn:microsoft.com/office/officeart/2009/3/layout/HorizontalOrganizationChart"/>
    <dgm:cxn modelId="{28517CDA-5E31-4DDF-BDD9-BB26CA8FDC59}" srcId="{61D53182-BC8D-44E2-A374-C54A80E47BEF}" destId="{104BD944-1A9A-4E99-AB48-D5068D4DDC1D}" srcOrd="0" destOrd="0" parTransId="{1D6E0BB5-85CB-4467-A6AD-EA5F73B42758}" sibTransId="{613CBECF-B7D7-4BC1-AF46-855F373DA19D}"/>
    <dgm:cxn modelId="{B5920706-DA2F-45CA-B775-3C51F621F473}" type="presOf" srcId="{9C15F788-47F8-42F4-8A97-DBB931EA4A13}" destId="{D0E9AD62-4C83-4B39-B87D-296B28710A76}" srcOrd="0" destOrd="0" presId="urn:microsoft.com/office/officeart/2009/3/layout/HorizontalOrganizationChart"/>
    <dgm:cxn modelId="{17F5DE3B-4D45-4DF8-8D10-AC395707C225}" type="presOf" srcId="{104BD944-1A9A-4E99-AB48-D5068D4DDC1D}" destId="{5CC44FB8-0C40-43D3-AC51-61D0FB7F5920}" srcOrd="0" destOrd="0" presId="urn:microsoft.com/office/officeart/2009/3/layout/HorizontalOrganizationChart"/>
    <dgm:cxn modelId="{03D6EAEB-934A-4E24-92B5-80B515196EF8}" type="presOf" srcId="{8262C9F3-15C6-4442-AEEF-0D172D7EDDBA}" destId="{9A37C3E7-E04E-4D97-BFBD-E85CEC742FFC}" srcOrd="1" destOrd="0" presId="urn:microsoft.com/office/officeart/2009/3/layout/HorizontalOrganizationChart"/>
    <dgm:cxn modelId="{F9C41F52-CBCD-4601-9A3E-2A521A7587D3}" type="presOf" srcId="{404A1DDC-1BCC-4120-97E0-143F2F71C7A9}" destId="{5E680EC0-4396-46AD-9288-5D1B026C8868}" srcOrd="1" destOrd="0" presId="urn:microsoft.com/office/officeart/2009/3/layout/HorizontalOrganizationChart"/>
    <dgm:cxn modelId="{B9AA8EA4-EE58-4CA1-862D-77A185A18A7F}" type="presOf" srcId="{1D6E0BB5-85CB-4467-A6AD-EA5F73B42758}" destId="{7315BEB3-4F79-4432-B99E-11AF2F6FC24C}" srcOrd="0" destOrd="0" presId="urn:microsoft.com/office/officeart/2009/3/layout/HorizontalOrganizationChart"/>
    <dgm:cxn modelId="{BC4FF01A-82C0-460A-AEE9-01A807A5925B}" type="presOf" srcId="{61D53182-BC8D-44E2-A374-C54A80E47BEF}" destId="{1E27480D-0EEC-421F-91A4-6CC26E40BA7B}" srcOrd="0" destOrd="0" presId="urn:microsoft.com/office/officeart/2009/3/layout/HorizontalOrganizationChart"/>
    <dgm:cxn modelId="{2968DDCF-9317-4AB9-8E7B-C4F1EBCAB1DA}" type="presOf" srcId="{8262C9F3-15C6-4442-AEEF-0D172D7EDDBA}" destId="{38DBB7D2-CBAC-48D7-9CE2-F108F37BF2AB}" srcOrd="0" destOrd="0" presId="urn:microsoft.com/office/officeart/2009/3/layout/HorizontalOrganizationChart"/>
    <dgm:cxn modelId="{651CEA9F-556C-47EA-AB7A-6D58202D567A}" srcId="{C7683227-EFDF-4311-90A1-63852CFE3815}" destId="{61D53182-BC8D-44E2-A374-C54A80E47BEF}" srcOrd="0" destOrd="0" parTransId="{06C301F4-3A40-4131-BF5B-813D3DE9CD29}" sibTransId="{C1C0DE90-3085-4B3C-AF88-4BF7F08ECF2B}"/>
    <dgm:cxn modelId="{402FEF2F-2B15-4A30-9558-9521107E6466}" type="presOf" srcId="{C7683227-EFDF-4311-90A1-63852CFE3815}" destId="{60692F00-5AE0-46C8-88B0-4915FA847FE2}" srcOrd="0" destOrd="0" presId="urn:microsoft.com/office/officeart/2009/3/layout/HorizontalOrganizationChart"/>
    <dgm:cxn modelId="{69567BC7-865B-46B0-8ED2-DBD3BCC3B072}" type="presOf" srcId="{404A1DDC-1BCC-4120-97E0-143F2F71C7A9}" destId="{64F884B3-F400-4468-9741-2E3591ED256C}" srcOrd="0" destOrd="0" presId="urn:microsoft.com/office/officeart/2009/3/layout/HorizontalOrganizationChart"/>
    <dgm:cxn modelId="{87F23A4E-57BD-41DE-A763-681CFC3F5F91}" srcId="{61D53182-BC8D-44E2-A374-C54A80E47BEF}" destId="{404A1DDC-1BCC-4120-97E0-143F2F71C7A9}" srcOrd="1" destOrd="0" parTransId="{08E023C8-DC0C-47D4-91C8-623A95D7C32F}" sibTransId="{2D698A1E-6815-47DA-B68A-A05E1E6FF589}"/>
    <dgm:cxn modelId="{89C9CB1F-6B58-4AC7-AEA0-2F6838A292B8}" type="presOf" srcId="{8F97934F-C755-482B-B06F-788B16BB591B}" destId="{CBE3D17E-14D9-4294-AF0D-1F1BED124C38}" srcOrd="0" destOrd="0" presId="urn:microsoft.com/office/officeart/2009/3/layout/HorizontalOrganizationChart"/>
    <dgm:cxn modelId="{6747D384-FEFD-4333-9370-0D94AE195ECB}" type="presOf" srcId="{104BD944-1A9A-4E99-AB48-D5068D4DDC1D}" destId="{C1D25075-87F5-43FF-8197-F06F1AE41D79}" srcOrd="1" destOrd="0" presId="urn:microsoft.com/office/officeart/2009/3/layout/HorizontalOrganizationChart"/>
    <dgm:cxn modelId="{38B3F817-5762-4AC3-AE9D-EF8090D98B04}" type="presOf" srcId="{8F97934F-C755-482B-B06F-788B16BB591B}" destId="{C21A38A1-89C7-4396-89B5-9C20C0F8DA49}" srcOrd="1" destOrd="0" presId="urn:microsoft.com/office/officeart/2009/3/layout/HorizontalOrganizationChart"/>
    <dgm:cxn modelId="{30619C9A-276F-448B-ADDD-871752362921}" srcId="{61D53182-BC8D-44E2-A374-C54A80E47BEF}" destId="{8262C9F3-15C6-4442-AEEF-0D172D7EDDBA}" srcOrd="3" destOrd="0" parTransId="{9C15F788-47F8-42F4-8A97-DBB931EA4A13}" sibTransId="{32946F35-7D23-4CCC-96E9-DCA2DAC80D68}"/>
    <dgm:cxn modelId="{B87DEC20-468C-48BB-835D-95DF0EC9B01F}" type="presOf" srcId="{C2F5593E-2BD6-4440-A1AB-B54452419EF1}" destId="{DD6FF65C-EA42-4460-B128-6A391453721D}" srcOrd="0" destOrd="0" presId="urn:microsoft.com/office/officeart/2009/3/layout/HorizontalOrganizationChart"/>
    <dgm:cxn modelId="{ED30E608-DA94-4B6D-8DC4-AC120820D749}" type="presParOf" srcId="{60692F00-5AE0-46C8-88B0-4915FA847FE2}" destId="{4BB5EF65-C744-4814-8F7F-449E5263200F}" srcOrd="0" destOrd="0" presId="urn:microsoft.com/office/officeart/2009/3/layout/HorizontalOrganizationChart"/>
    <dgm:cxn modelId="{66047351-0CAB-4930-98E9-18214C9386E2}" type="presParOf" srcId="{4BB5EF65-C744-4814-8F7F-449E5263200F}" destId="{20DD27D1-373F-4DC2-8478-2397768B4FE5}" srcOrd="0" destOrd="0" presId="urn:microsoft.com/office/officeart/2009/3/layout/HorizontalOrganizationChart"/>
    <dgm:cxn modelId="{A14FF7B3-27B1-4D26-9324-DF6CCBEE0D87}" type="presParOf" srcId="{20DD27D1-373F-4DC2-8478-2397768B4FE5}" destId="{1E27480D-0EEC-421F-91A4-6CC26E40BA7B}" srcOrd="0" destOrd="0" presId="urn:microsoft.com/office/officeart/2009/3/layout/HorizontalOrganizationChart"/>
    <dgm:cxn modelId="{64DDAE45-25DE-4F8A-A717-023CDC007FB0}" type="presParOf" srcId="{20DD27D1-373F-4DC2-8478-2397768B4FE5}" destId="{653DDB39-1CCC-4FFF-BEAD-7634AA1AF557}" srcOrd="1" destOrd="0" presId="urn:microsoft.com/office/officeart/2009/3/layout/HorizontalOrganizationChart"/>
    <dgm:cxn modelId="{D875BD64-B323-4045-8960-0EC0D85270C8}" type="presParOf" srcId="{4BB5EF65-C744-4814-8F7F-449E5263200F}" destId="{DAE0DE22-867E-42F0-B2E8-BBD5BBB13D4F}" srcOrd="1" destOrd="0" presId="urn:microsoft.com/office/officeart/2009/3/layout/HorizontalOrganizationChart"/>
    <dgm:cxn modelId="{211E109A-8A33-45D6-A794-0C5FD8F72A4D}" type="presParOf" srcId="{DAE0DE22-867E-42F0-B2E8-BBD5BBB13D4F}" destId="{AC70D147-5C58-4B32-98EB-2834B07E697C}" srcOrd="0" destOrd="0" presId="urn:microsoft.com/office/officeart/2009/3/layout/HorizontalOrganizationChart"/>
    <dgm:cxn modelId="{6A201951-1239-404F-8534-CDC1DC004B14}" type="presParOf" srcId="{DAE0DE22-867E-42F0-B2E8-BBD5BBB13D4F}" destId="{D0A4A97E-B38E-4C07-B26D-5FA54BC1843C}" srcOrd="1" destOrd="0" presId="urn:microsoft.com/office/officeart/2009/3/layout/HorizontalOrganizationChart"/>
    <dgm:cxn modelId="{589C0CFA-B1D4-4993-BBE5-16A13F062F5F}" type="presParOf" srcId="{D0A4A97E-B38E-4C07-B26D-5FA54BC1843C}" destId="{D4D879A4-2024-442D-872B-A86DBFBE0490}" srcOrd="0" destOrd="0" presId="urn:microsoft.com/office/officeart/2009/3/layout/HorizontalOrganizationChart"/>
    <dgm:cxn modelId="{231B4450-0B89-4B1E-AE6A-4ED2565772F5}" type="presParOf" srcId="{D4D879A4-2024-442D-872B-A86DBFBE0490}" destId="{64F884B3-F400-4468-9741-2E3591ED256C}" srcOrd="0" destOrd="0" presId="urn:microsoft.com/office/officeart/2009/3/layout/HorizontalOrganizationChart"/>
    <dgm:cxn modelId="{4130C888-0176-44F3-BD55-87C27D5AFF5C}" type="presParOf" srcId="{D4D879A4-2024-442D-872B-A86DBFBE0490}" destId="{5E680EC0-4396-46AD-9288-5D1B026C8868}" srcOrd="1" destOrd="0" presId="urn:microsoft.com/office/officeart/2009/3/layout/HorizontalOrganizationChart"/>
    <dgm:cxn modelId="{D8693CA5-0D5C-498F-B39D-E8E1A885B024}" type="presParOf" srcId="{D0A4A97E-B38E-4C07-B26D-5FA54BC1843C}" destId="{D2FFF5D2-366A-4EF6-832F-DD9CAD4320EB}" srcOrd="1" destOrd="0" presId="urn:microsoft.com/office/officeart/2009/3/layout/HorizontalOrganizationChart"/>
    <dgm:cxn modelId="{4BF7CB67-3D60-4330-BC6D-3B15CEDBBD12}" type="presParOf" srcId="{D0A4A97E-B38E-4C07-B26D-5FA54BC1843C}" destId="{271F820D-1A99-4E2B-A564-AD8C323E3413}" srcOrd="2" destOrd="0" presId="urn:microsoft.com/office/officeart/2009/3/layout/HorizontalOrganizationChart"/>
    <dgm:cxn modelId="{C42B86DD-BB12-4861-8538-9CC16A808F66}" type="presParOf" srcId="{DAE0DE22-867E-42F0-B2E8-BBD5BBB13D4F}" destId="{DD6FF65C-EA42-4460-B128-6A391453721D}" srcOrd="2" destOrd="0" presId="urn:microsoft.com/office/officeart/2009/3/layout/HorizontalOrganizationChart"/>
    <dgm:cxn modelId="{EC91F119-C39C-4100-BC8C-966E982788C7}" type="presParOf" srcId="{DAE0DE22-867E-42F0-B2E8-BBD5BBB13D4F}" destId="{33D553DB-AC38-4C63-9ACE-1840184CC466}" srcOrd="3" destOrd="0" presId="urn:microsoft.com/office/officeart/2009/3/layout/HorizontalOrganizationChart"/>
    <dgm:cxn modelId="{5B86E07F-87E9-4956-8FB8-01AF77638E57}" type="presParOf" srcId="{33D553DB-AC38-4C63-9ACE-1840184CC466}" destId="{45923D6C-34FD-434B-B321-F4E27EBD50D7}" srcOrd="0" destOrd="0" presId="urn:microsoft.com/office/officeart/2009/3/layout/HorizontalOrganizationChart"/>
    <dgm:cxn modelId="{B3CBE93D-F31C-4616-BFD5-D665FAE3A216}" type="presParOf" srcId="{45923D6C-34FD-434B-B321-F4E27EBD50D7}" destId="{CBE3D17E-14D9-4294-AF0D-1F1BED124C38}" srcOrd="0" destOrd="0" presId="urn:microsoft.com/office/officeart/2009/3/layout/HorizontalOrganizationChart"/>
    <dgm:cxn modelId="{2514EDEB-31D2-4887-8619-A4D8C6F2F990}" type="presParOf" srcId="{45923D6C-34FD-434B-B321-F4E27EBD50D7}" destId="{C21A38A1-89C7-4396-89B5-9C20C0F8DA49}" srcOrd="1" destOrd="0" presId="urn:microsoft.com/office/officeart/2009/3/layout/HorizontalOrganizationChart"/>
    <dgm:cxn modelId="{C895560D-D5D8-46B3-B348-275CACE48082}" type="presParOf" srcId="{33D553DB-AC38-4C63-9ACE-1840184CC466}" destId="{6DB604CB-17D4-4391-9C2F-895F5730CBF4}" srcOrd="1" destOrd="0" presId="urn:microsoft.com/office/officeart/2009/3/layout/HorizontalOrganizationChart"/>
    <dgm:cxn modelId="{33B8C6CD-1477-4C25-B833-8B1B2328E36D}" type="presParOf" srcId="{33D553DB-AC38-4C63-9ACE-1840184CC466}" destId="{8FD70CC9-9642-4076-9247-FFD1E135160A}" srcOrd="2" destOrd="0" presId="urn:microsoft.com/office/officeart/2009/3/layout/HorizontalOrganizationChart"/>
    <dgm:cxn modelId="{3F05E94B-CAF6-4334-9839-EF0512ABBB7B}" type="presParOf" srcId="{DAE0DE22-867E-42F0-B2E8-BBD5BBB13D4F}" destId="{D0E9AD62-4C83-4B39-B87D-296B28710A76}" srcOrd="4" destOrd="0" presId="urn:microsoft.com/office/officeart/2009/3/layout/HorizontalOrganizationChart"/>
    <dgm:cxn modelId="{C404FBE9-ADF0-4EB4-9738-72A402183CC5}" type="presParOf" srcId="{DAE0DE22-867E-42F0-B2E8-BBD5BBB13D4F}" destId="{F4BF94A7-FD4B-4DAA-9624-BA1EF38419CC}" srcOrd="5" destOrd="0" presId="urn:microsoft.com/office/officeart/2009/3/layout/HorizontalOrganizationChart"/>
    <dgm:cxn modelId="{561D24F0-D036-4B8C-8D7B-FA9B81219878}" type="presParOf" srcId="{F4BF94A7-FD4B-4DAA-9624-BA1EF38419CC}" destId="{E84104F3-8011-4E25-BF4B-FC3798A7E405}" srcOrd="0" destOrd="0" presId="urn:microsoft.com/office/officeart/2009/3/layout/HorizontalOrganizationChart"/>
    <dgm:cxn modelId="{33B26799-D596-4661-A726-4D060F6F6989}" type="presParOf" srcId="{E84104F3-8011-4E25-BF4B-FC3798A7E405}" destId="{38DBB7D2-CBAC-48D7-9CE2-F108F37BF2AB}" srcOrd="0" destOrd="0" presId="urn:microsoft.com/office/officeart/2009/3/layout/HorizontalOrganizationChart"/>
    <dgm:cxn modelId="{BCC3A69E-3B5F-4761-8763-BA1D63C13335}" type="presParOf" srcId="{E84104F3-8011-4E25-BF4B-FC3798A7E405}" destId="{9A37C3E7-E04E-4D97-BFBD-E85CEC742FFC}" srcOrd="1" destOrd="0" presId="urn:microsoft.com/office/officeart/2009/3/layout/HorizontalOrganizationChart"/>
    <dgm:cxn modelId="{A835C20D-4C50-408F-8F26-42169F2F687B}" type="presParOf" srcId="{F4BF94A7-FD4B-4DAA-9624-BA1EF38419CC}" destId="{AD34D8A8-929E-4E94-9391-A5CBAAE4C089}" srcOrd="1" destOrd="0" presId="urn:microsoft.com/office/officeart/2009/3/layout/HorizontalOrganizationChart"/>
    <dgm:cxn modelId="{2E40CB5C-8964-4BB9-9CF0-EB6CD6F73B01}" type="presParOf" srcId="{F4BF94A7-FD4B-4DAA-9624-BA1EF38419CC}" destId="{0F5B651C-6F81-420E-B818-73B50E6519B8}" srcOrd="2" destOrd="0" presId="urn:microsoft.com/office/officeart/2009/3/layout/HorizontalOrganizationChart"/>
    <dgm:cxn modelId="{08EAA20D-CC94-44CC-837B-84B0F1422F84}" type="presParOf" srcId="{4BB5EF65-C744-4814-8F7F-449E5263200F}" destId="{F0B00E5B-6401-4B65-A769-4DC56DC36B74}" srcOrd="2" destOrd="0" presId="urn:microsoft.com/office/officeart/2009/3/layout/HorizontalOrganizationChart"/>
    <dgm:cxn modelId="{06BBB5FC-AC29-4202-8723-F585761FDA35}" type="presParOf" srcId="{F0B00E5B-6401-4B65-A769-4DC56DC36B74}" destId="{7315BEB3-4F79-4432-B99E-11AF2F6FC24C}" srcOrd="0" destOrd="0" presId="urn:microsoft.com/office/officeart/2009/3/layout/HorizontalOrganizationChart"/>
    <dgm:cxn modelId="{8D2B855D-5709-44C8-8E99-8ED3974903C9}" type="presParOf" srcId="{F0B00E5B-6401-4B65-A769-4DC56DC36B74}" destId="{ABE70A90-DDEC-4827-BE12-1EEF01C4A3F0}" srcOrd="1" destOrd="0" presId="urn:microsoft.com/office/officeart/2009/3/layout/HorizontalOrganizationChart"/>
    <dgm:cxn modelId="{AD38C422-38CE-4546-A3A9-D90D9A1051C8}" type="presParOf" srcId="{ABE70A90-DDEC-4827-BE12-1EEF01C4A3F0}" destId="{8AAF26A8-8FC4-44B0-8498-1D0C090F2200}" srcOrd="0" destOrd="0" presId="urn:microsoft.com/office/officeart/2009/3/layout/HorizontalOrganizationChart"/>
    <dgm:cxn modelId="{0C45EFC7-54EF-4434-BB80-7039B8093CBC}" type="presParOf" srcId="{8AAF26A8-8FC4-44B0-8498-1D0C090F2200}" destId="{5CC44FB8-0C40-43D3-AC51-61D0FB7F5920}" srcOrd="0" destOrd="0" presId="urn:microsoft.com/office/officeart/2009/3/layout/HorizontalOrganizationChart"/>
    <dgm:cxn modelId="{AA025E20-59F5-40F8-A67B-84D8B7BA6BCE}" type="presParOf" srcId="{8AAF26A8-8FC4-44B0-8498-1D0C090F2200}" destId="{C1D25075-87F5-43FF-8197-F06F1AE41D79}" srcOrd="1" destOrd="0" presId="urn:microsoft.com/office/officeart/2009/3/layout/HorizontalOrganizationChart"/>
    <dgm:cxn modelId="{89A8A60D-4C1E-4778-AC94-67389F7F15C9}" type="presParOf" srcId="{ABE70A90-DDEC-4827-BE12-1EEF01C4A3F0}" destId="{334E5F9B-CF9E-4BA3-99C1-CD4AC0F4EFB4}" srcOrd="1" destOrd="0" presId="urn:microsoft.com/office/officeart/2009/3/layout/HorizontalOrganizationChart"/>
    <dgm:cxn modelId="{4B990C8F-64FE-41BF-958E-B714F2C2DE0A}" type="presParOf" srcId="{ABE70A90-DDEC-4827-BE12-1EEF01C4A3F0}" destId="{8AAFD997-96E4-4508-A7A2-83D6CA54C92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78060A-7343-4BEB-B9C6-4DBAE8EB0C6D}" type="doc">
      <dgm:prSet loTypeId="urn:microsoft.com/office/officeart/2008/layout/RadialCluster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6CCBC89E-8FC1-4B5A-953C-2F91DC84A35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Речь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A0696-ADA4-4A7B-8457-A56A6533A4D2}" type="parTrans" cxnId="{37DB178F-414E-42D3-9948-9709A6628552}">
      <dgm:prSet/>
      <dgm:spPr/>
      <dgm:t>
        <a:bodyPr/>
        <a:lstStyle/>
        <a:p>
          <a:endParaRPr lang="ru-RU"/>
        </a:p>
      </dgm:t>
    </dgm:pt>
    <dgm:pt modelId="{B7DC6E88-0658-48B1-A5CB-B66C68598068}" type="sibTrans" cxnId="{37DB178F-414E-42D3-9948-9709A6628552}">
      <dgm:prSet/>
      <dgm:spPr/>
      <dgm:t>
        <a:bodyPr/>
        <a:lstStyle/>
        <a:p>
          <a:endParaRPr lang="ru-RU"/>
        </a:p>
      </dgm:t>
    </dgm:pt>
    <dgm:pt modelId="{4C1FB1D9-BFD7-463F-B161-7FB4E98D49D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Познание окружающего мира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C1D3D9-B441-4F51-9A3E-953ADDE15965}" type="parTrans" cxnId="{C6AE5065-EEAC-446D-9B76-F14C72B7214E}">
      <dgm:prSet/>
      <dgm:spPr/>
      <dgm:t>
        <a:bodyPr/>
        <a:lstStyle/>
        <a:p>
          <a:endParaRPr lang="ru-RU"/>
        </a:p>
      </dgm:t>
    </dgm:pt>
    <dgm:pt modelId="{E8737919-5637-4C70-83E7-4E73BB50696A}" type="sibTrans" cxnId="{C6AE5065-EEAC-446D-9B76-F14C72B7214E}">
      <dgm:prSet/>
      <dgm:spPr/>
      <dgm:t>
        <a:bodyPr/>
        <a:lstStyle/>
        <a:p>
          <a:endParaRPr lang="ru-RU"/>
        </a:p>
      </dgm:t>
    </dgm:pt>
    <dgm:pt modelId="{631C45F6-05E6-4AA1-AB19-626CBE6F822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личности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2882C2-5CB2-4098-A634-68DEEB93205D}" type="parTrans" cxnId="{75D5CA9B-079E-4361-9B66-F887A2B775D4}">
      <dgm:prSet/>
      <dgm:spPr/>
      <dgm:t>
        <a:bodyPr/>
        <a:lstStyle/>
        <a:p>
          <a:endParaRPr lang="ru-RU"/>
        </a:p>
      </dgm:t>
    </dgm:pt>
    <dgm:pt modelId="{D397C25E-1B2A-47BF-BE4B-BF3A27A84F38}" type="sibTrans" cxnId="{75D5CA9B-079E-4361-9B66-F887A2B775D4}">
      <dgm:prSet/>
      <dgm:spPr/>
      <dgm:t>
        <a:bodyPr/>
        <a:lstStyle/>
        <a:p>
          <a:endParaRPr lang="ru-RU"/>
        </a:p>
      </dgm:t>
    </dgm:pt>
    <dgm:pt modelId="{CFEF27BF-E4E5-47DB-87BC-3DDD687BC18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сознания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55F1C1-9F30-402F-A2FE-FFBF3B679AC9}" type="parTrans" cxnId="{F60672B5-FD32-46DD-8569-2E09410A5993}">
      <dgm:prSet/>
      <dgm:spPr/>
      <dgm:t>
        <a:bodyPr/>
        <a:lstStyle/>
        <a:p>
          <a:endParaRPr lang="ru-RU"/>
        </a:p>
      </dgm:t>
    </dgm:pt>
    <dgm:pt modelId="{DBD77BFF-0C1A-4823-81D5-FD6E044DD146}" type="sibTrans" cxnId="{F60672B5-FD32-46DD-8569-2E09410A5993}">
      <dgm:prSet/>
      <dgm:spPr/>
      <dgm:t>
        <a:bodyPr/>
        <a:lstStyle/>
        <a:p>
          <a:endParaRPr lang="ru-RU"/>
        </a:p>
      </dgm:t>
    </dgm:pt>
    <dgm:pt modelId="{8C3693C8-4EA6-4B87-9CB1-DAC25FA87E8D}" type="pres">
      <dgm:prSet presAssocID="{9678060A-7343-4BEB-B9C6-4DBAE8EB0C6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887389D-9504-4703-9BA3-E2B670053F14}" type="pres">
      <dgm:prSet presAssocID="{6CCBC89E-8FC1-4B5A-953C-2F91DC84A35E}" presName="singleCycle" presStyleCnt="0"/>
      <dgm:spPr/>
    </dgm:pt>
    <dgm:pt modelId="{F9839C5D-45A6-4DD7-B956-F29418D2CCB5}" type="pres">
      <dgm:prSet presAssocID="{6CCBC89E-8FC1-4B5A-953C-2F91DC84A35E}" presName="singleCenter" presStyleLbl="node1" presStyleIdx="0" presStyleCnt="4" custScaleX="12338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A1D13EE1-29A0-45A3-92D4-272C4F4F3B18}" type="pres">
      <dgm:prSet presAssocID="{F4C1D3D9-B441-4F51-9A3E-953ADDE15965}" presName="Name56" presStyleLbl="parChTrans1D2" presStyleIdx="0" presStyleCnt="3"/>
      <dgm:spPr/>
      <dgm:t>
        <a:bodyPr/>
        <a:lstStyle/>
        <a:p>
          <a:endParaRPr lang="ru-RU"/>
        </a:p>
      </dgm:t>
    </dgm:pt>
    <dgm:pt modelId="{EAE72A3A-1EE1-4D55-BCF1-DFB48E2EDDAE}" type="pres">
      <dgm:prSet presAssocID="{4C1FB1D9-BFD7-463F-B161-7FB4E98D49D9}" presName="text0" presStyleLbl="node1" presStyleIdx="1" presStyleCnt="4" custScaleX="211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32AC2-1118-46E4-B727-31B47B88B8A3}" type="pres">
      <dgm:prSet presAssocID="{5A2882C2-5CB2-4098-A634-68DEEB93205D}" presName="Name56" presStyleLbl="parChTrans1D2" presStyleIdx="1" presStyleCnt="3"/>
      <dgm:spPr/>
      <dgm:t>
        <a:bodyPr/>
        <a:lstStyle/>
        <a:p>
          <a:endParaRPr lang="ru-RU"/>
        </a:p>
      </dgm:t>
    </dgm:pt>
    <dgm:pt modelId="{F8ACA77F-D54E-4AB5-8769-E1A2ADF4BCBA}" type="pres">
      <dgm:prSet presAssocID="{631C45F6-05E6-4AA1-AB19-626CBE6F8220}" presName="text0" presStyleLbl="node1" presStyleIdx="2" presStyleCnt="4" custScaleX="165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B42D3-BFF3-42EE-B915-0FE9C26BD2BB}" type="pres">
      <dgm:prSet presAssocID="{4655F1C1-9F30-402F-A2FE-FFBF3B679AC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90DE0605-8D55-49B1-8FA4-447ED7ED1B69}" type="pres">
      <dgm:prSet presAssocID="{CFEF27BF-E4E5-47DB-87BC-3DDD687BC18B}" presName="text0" presStyleLbl="node1" presStyleIdx="3" presStyleCnt="4" custScaleX="173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1EC7A8-8D15-4ECA-BDE9-76AAA87E3CE4}" type="presOf" srcId="{F4C1D3D9-B441-4F51-9A3E-953ADDE15965}" destId="{A1D13EE1-29A0-45A3-92D4-272C4F4F3B18}" srcOrd="0" destOrd="0" presId="urn:microsoft.com/office/officeart/2008/layout/RadialCluster"/>
    <dgm:cxn modelId="{9AA26262-EEEE-4C75-AA12-E1BF558C5B86}" type="presOf" srcId="{6CCBC89E-8FC1-4B5A-953C-2F91DC84A35E}" destId="{F9839C5D-45A6-4DD7-B956-F29418D2CCB5}" srcOrd="0" destOrd="0" presId="urn:microsoft.com/office/officeart/2008/layout/RadialCluster"/>
    <dgm:cxn modelId="{75D5CA9B-079E-4361-9B66-F887A2B775D4}" srcId="{6CCBC89E-8FC1-4B5A-953C-2F91DC84A35E}" destId="{631C45F6-05E6-4AA1-AB19-626CBE6F8220}" srcOrd="1" destOrd="0" parTransId="{5A2882C2-5CB2-4098-A634-68DEEB93205D}" sibTransId="{D397C25E-1B2A-47BF-BE4B-BF3A27A84F38}"/>
    <dgm:cxn modelId="{4DC087AD-F8C2-4550-A0E8-2A42F9D534D3}" type="presOf" srcId="{9678060A-7343-4BEB-B9C6-4DBAE8EB0C6D}" destId="{8C3693C8-4EA6-4B87-9CB1-DAC25FA87E8D}" srcOrd="0" destOrd="0" presId="urn:microsoft.com/office/officeart/2008/layout/RadialCluster"/>
    <dgm:cxn modelId="{37DB178F-414E-42D3-9948-9709A6628552}" srcId="{9678060A-7343-4BEB-B9C6-4DBAE8EB0C6D}" destId="{6CCBC89E-8FC1-4B5A-953C-2F91DC84A35E}" srcOrd="0" destOrd="0" parTransId="{493A0696-ADA4-4A7B-8457-A56A6533A4D2}" sibTransId="{B7DC6E88-0658-48B1-A5CB-B66C68598068}"/>
    <dgm:cxn modelId="{81A7A0B9-2DB1-4582-8FA0-5A1A5571A661}" type="presOf" srcId="{4C1FB1D9-BFD7-463F-B161-7FB4E98D49D9}" destId="{EAE72A3A-1EE1-4D55-BCF1-DFB48E2EDDAE}" srcOrd="0" destOrd="0" presId="urn:microsoft.com/office/officeart/2008/layout/RadialCluster"/>
    <dgm:cxn modelId="{D5D25F84-D09B-4E9E-BDE5-38009D9430DF}" type="presOf" srcId="{631C45F6-05E6-4AA1-AB19-626CBE6F8220}" destId="{F8ACA77F-D54E-4AB5-8769-E1A2ADF4BCBA}" srcOrd="0" destOrd="0" presId="urn:microsoft.com/office/officeart/2008/layout/RadialCluster"/>
    <dgm:cxn modelId="{6B873642-81EC-48C0-9FBB-39383A5FF61D}" type="presOf" srcId="{CFEF27BF-E4E5-47DB-87BC-3DDD687BC18B}" destId="{90DE0605-8D55-49B1-8FA4-447ED7ED1B69}" srcOrd="0" destOrd="0" presId="urn:microsoft.com/office/officeart/2008/layout/RadialCluster"/>
    <dgm:cxn modelId="{045BFD4B-C5C8-478B-BDC9-F271D6D8DBA9}" type="presOf" srcId="{5A2882C2-5CB2-4098-A634-68DEEB93205D}" destId="{E2732AC2-1118-46E4-B727-31B47B88B8A3}" srcOrd="0" destOrd="0" presId="urn:microsoft.com/office/officeart/2008/layout/RadialCluster"/>
    <dgm:cxn modelId="{F60672B5-FD32-46DD-8569-2E09410A5993}" srcId="{6CCBC89E-8FC1-4B5A-953C-2F91DC84A35E}" destId="{CFEF27BF-E4E5-47DB-87BC-3DDD687BC18B}" srcOrd="2" destOrd="0" parTransId="{4655F1C1-9F30-402F-A2FE-FFBF3B679AC9}" sibTransId="{DBD77BFF-0C1A-4823-81D5-FD6E044DD146}"/>
    <dgm:cxn modelId="{945D289E-4338-4746-96E9-85E145ED2652}" type="presOf" srcId="{4655F1C1-9F30-402F-A2FE-FFBF3B679AC9}" destId="{FDCB42D3-BFF3-42EE-B915-0FE9C26BD2BB}" srcOrd="0" destOrd="0" presId="urn:microsoft.com/office/officeart/2008/layout/RadialCluster"/>
    <dgm:cxn modelId="{C6AE5065-EEAC-446D-9B76-F14C72B7214E}" srcId="{6CCBC89E-8FC1-4B5A-953C-2F91DC84A35E}" destId="{4C1FB1D9-BFD7-463F-B161-7FB4E98D49D9}" srcOrd="0" destOrd="0" parTransId="{F4C1D3D9-B441-4F51-9A3E-953ADDE15965}" sibTransId="{E8737919-5637-4C70-83E7-4E73BB50696A}"/>
    <dgm:cxn modelId="{15320633-2398-48FC-84E1-9D50BC26CAD5}" type="presParOf" srcId="{8C3693C8-4EA6-4B87-9CB1-DAC25FA87E8D}" destId="{8887389D-9504-4703-9BA3-E2B670053F14}" srcOrd="0" destOrd="0" presId="urn:microsoft.com/office/officeart/2008/layout/RadialCluster"/>
    <dgm:cxn modelId="{A24D9D35-4D15-4D29-93ED-573E9E22BAC8}" type="presParOf" srcId="{8887389D-9504-4703-9BA3-E2B670053F14}" destId="{F9839C5D-45A6-4DD7-B956-F29418D2CCB5}" srcOrd="0" destOrd="0" presId="urn:microsoft.com/office/officeart/2008/layout/RadialCluster"/>
    <dgm:cxn modelId="{1FE55D70-7735-48AA-B753-C75740CC27CF}" type="presParOf" srcId="{8887389D-9504-4703-9BA3-E2B670053F14}" destId="{A1D13EE1-29A0-45A3-92D4-272C4F4F3B18}" srcOrd="1" destOrd="0" presId="urn:microsoft.com/office/officeart/2008/layout/RadialCluster"/>
    <dgm:cxn modelId="{3B46FEBC-6554-40F2-AB15-F203898A1DBE}" type="presParOf" srcId="{8887389D-9504-4703-9BA3-E2B670053F14}" destId="{EAE72A3A-1EE1-4D55-BCF1-DFB48E2EDDAE}" srcOrd="2" destOrd="0" presId="urn:microsoft.com/office/officeart/2008/layout/RadialCluster"/>
    <dgm:cxn modelId="{B6C78D96-3C72-4998-B13C-6E5CD37B7326}" type="presParOf" srcId="{8887389D-9504-4703-9BA3-E2B670053F14}" destId="{E2732AC2-1118-46E4-B727-31B47B88B8A3}" srcOrd="3" destOrd="0" presId="urn:microsoft.com/office/officeart/2008/layout/RadialCluster"/>
    <dgm:cxn modelId="{B9DF9C97-2BFF-4346-8CE5-610DF41A6D11}" type="presParOf" srcId="{8887389D-9504-4703-9BA3-E2B670053F14}" destId="{F8ACA77F-D54E-4AB5-8769-E1A2ADF4BCBA}" srcOrd="4" destOrd="0" presId="urn:microsoft.com/office/officeart/2008/layout/RadialCluster"/>
    <dgm:cxn modelId="{6C23076F-0642-49A7-80B9-F84AEC3B8BAF}" type="presParOf" srcId="{8887389D-9504-4703-9BA3-E2B670053F14}" destId="{FDCB42D3-BFF3-42EE-B915-0FE9C26BD2BB}" srcOrd="5" destOrd="0" presId="urn:microsoft.com/office/officeart/2008/layout/RadialCluster"/>
    <dgm:cxn modelId="{3505CA23-4379-439E-AB51-2362B78B6E94}" type="presParOf" srcId="{8887389D-9504-4703-9BA3-E2B670053F14}" destId="{90DE0605-8D55-49B1-8FA4-447ED7ED1B6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9843A8-7915-488A-A776-71E6035354A3}" type="doc">
      <dgm:prSet loTypeId="urn:microsoft.com/office/officeart/2005/8/layout/radial5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55AB73D-A21C-4AA4-B43C-E1590692E793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Речевая среда</a:t>
          </a:r>
          <a:endParaRPr lang="ru-RU" sz="12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A24B18-E6A4-4E7C-ACCF-9486E4E74970}" type="parTrans" cxnId="{EE3CE7F6-98EB-4195-ABD0-EC5B112361F9}">
      <dgm:prSet/>
      <dgm:spPr/>
      <dgm:t>
        <a:bodyPr/>
        <a:lstStyle/>
        <a:p>
          <a:endParaRPr lang="ru-RU"/>
        </a:p>
      </dgm:t>
    </dgm:pt>
    <dgm:pt modelId="{12278C37-03A5-4AD9-99E6-4B8E87BE9E2E}" type="sibTrans" cxnId="{EE3CE7F6-98EB-4195-ABD0-EC5B112361F9}">
      <dgm:prSet/>
      <dgm:spPr/>
      <dgm:t>
        <a:bodyPr/>
        <a:lstStyle/>
        <a:p>
          <a:endParaRPr lang="ru-RU"/>
        </a:p>
      </dgm:t>
    </dgm:pt>
    <dgm:pt modelId="{7255F0CF-33A4-4AFE-AC83-7045F1C3E870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телевидение</a:t>
          </a:r>
          <a:endParaRPr lang="ru-RU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A2A1A3-4F61-40F4-AE1C-72AE6C867BB5}" type="parTrans" cxnId="{04315015-B822-45D1-80F3-6FA08D735967}">
      <dgm:prSet/>
      <dgm:spPr/>
      <dgm:t>
        <a:bodyPr/>
        <a:lstStyle/>
        <a:p>
          <a:endParaRPr lang="ru-RU"/>
        </a:p>
      </dgm:t>
    </dgm:pt>
    <dgm:pt modelId="{BC172F2C-60E4-40A5-B8C2-BF7AD4594C1E}" type="sibTrans" cxnId="{04315015-B822-45D1-80F3-6FA08D735967}">
      <dgm:prSet/>
      <dgm:spPr/>
      <dgm:t>
        <a:bodyPr/>
        <a:lstStyle/>
        <a:p>
          <a:endParaRPr lang="ru-RU"/>
        </a:p>
      </dgm:t>
    </dgm:pt>
    <dgm:pt modelId="{96760AE3-62DA-4C9D-8293-42495447C7C8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радио</a:t>
          </a:r>
          <a:endParaRPr lang="ru-RU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666712-51B2-48EB-8A1A-E7A808534189}" type="parTrans" cxnId="{8556365E-F5EB-475F-B56F-A18755137237}">
      <dgm:prSet/>
      <dgm:spPr/>
      <dgm:t>
        <a:bodyPr/>
        <a:lstStyle/>
        <a:p>
          <a:endParaRPr lang="ru-RU"/>
        </a:p>
      </dgm:t>
    </dgm:pt>
    <dgm:pt modelId="{9AF85AFA-4CF5-4C1A-AB42-BD57DEEECD7F}" type="sibTrans" cxnId="{8556365E-F5EB-475F-B56F-A18755137237}">
      <dgm:prSet/>
      <dgm:spPr/>
      <dgm:t>
        <a:bodyPr/>
        <a:lstStyle/>
        <a:p>
          <a:endParaRPr lang="ru-RU"/>
        </a:p>
      </dgm:t>
    </dgm:pt>
    <dgm:pt modelId="{4688BC13-E21A-42FE-86B1-7272ACCED1F2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театр</a:t>
          </a:r>
          <a:endParaRPr lang="ru-RU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156ECC-FB22-400A-9651-4613E1B8E0C7}" type="parTrans" cxnId="{E437C33D-A782-4DA6-8B46-73CE9E01A1E5}">
      <dgm:prSet/>
      <dgm:spPr/>
      <dgm:t>
        <a:bodyPr/>
        <a:lstStyle/>
        <a:p>
          <a:endParaRPr lang="ru-RU"/>
        </a:p>
      </dgm:t>
    </dgm:pt>
    <dgm:pt modelId="{37E39BF3-9FBE-453B-BF55-BE0F8810AAE4}" type="sibTrans" cxnId="{E437C33D-A782-4DA6-8B46-73CE9E01A1E5}">
      <dgm:prSet/>
      <dgm:spPr/>
      <dgm:t>
        <a:bodyPr/>
        <a:lstStyle/>
        <a:p>
          <a:endParaRPr lang="ru-RU"/>
        </a:p>
      </dgm:t>
    </dgm:pt>
    <dgm:pt modelId="{8C5FAC91-1C11-4C48-9BE1-0466C742718A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кино</a:t>
          </a:r>
          <a:endParaRPr lang="ru-RU" sz="12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69F79B-6C36-4C56-91C3-889D318C0D95}" type="parTrans" cxnId="{FB779273-155B-4C3F-9719-03C2378A5FEA}">
      <dgm:prSet/>
      <dgm:spPr/>
      <dgm:t>
        <a:bodyPr/>
        <a:lstStyle/>
        <a:p>
          <a:endParaRPr lang="ru-RU"/>
        </a:p>
      </dgm:t>
    </dgm:pt>
    <dgm:pt modelId="{17C80732-3DEE-41C1-BF00-7A455A9F9801}" type="sibTrans" cxnId="{FB779273-155B-4C3F-9719-03C2378A5FEA}">
      <dgm:prSet/>
      <dgm:spPr/>
      <dgm:t>
        <a:bodyPr/>
        <a:lstStyle/>
        <a:p>
          <a:endParaRPr lang="ru-RU"/>
        </a:p>
      </dgm:t>
    </dgm:pt>
    <dgm:pt modelId="{E1521898-5C98-441F-A6C7-B83E9E21B8F3}">
      <dgm:prSet custT="1"/>
      <dgm:spPr/>
      <dgm:t>
        <a:bodyPr/>
        <a:lstStyle/>
        <a:p>
          <a:r>
            <a:rPr lang="ru-RU" sz="1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речь окружающих взрослых и детей</a:t>
          </a:r>
          <a:endParaRPr lang="ru-RU" sz="12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0AC5D3-50BB-49D6-AEC0-290B51F27A78}" type="parTrans" cxnId="{77BDEEBE-84ED-41AD-B825-A2ED88900538}">
      <dgm:prSet/>
      <dgm:spPr/>
      <dgm:t>
        <a:bodyPr/>
        <a:lstStyle/>
        <a:p>
          <a:endParaRPr lang="ru-RU"/>
        </a:p>
      </dgm:t>
    </dgm:pt>
    <dgm:pt modelId="{3CD724C2-8ECF-4BF1-8FE1-CC1FE63C46DC}" type="sibTrans" cxnId="{77BDEEBE-84ED-41AD-B825-A2ED88900538}">
      <dgm:prSet/>
      <dgm:spPr/>
      <dgm:t>
        <a:bodyPr/>
        <a:lstStyle/>
        <a:p>
          <a:endParaRPr lang="ru-RU"/>
        </a:p>
      </dgm:t>
    </dgm:pt>
    <dgm:pt modelId="{0908D0BB-5535-4865-9563-E3FFB40683F7}" type="pres">
      <dgm:prSet presAssocID="{CA9843A8-7915-488A-A776-71E6035354A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9C691C-BA08-4027-B600-E360237B977C}" type="pres">
      <dgm:prSet presAssocID="{455AB73D-A21C-4AA4-B43C-E1590692E793}" presName="centerShape" presStyleLbl="node0" presStyleIdx="0" presStyleCnt="1" custScaleX="111588"/>
      <dgm:spPr/>
      <dgm:t>
        <a:bodyPr/>
        <a:lstStyle/>
        <a:p>
          <a:endParaRPr lang="ru-RU"/>
        </a:p>
      </dgm:t>
    </dgm:pt>
    <dgm:pt modelId="{58211824-2BCD-4DD0-A78A-441229B46314}" type="pres">
      <dgm:prSet presAssocID="{CCA2A1A3-4F61-40F4-AE1C-72AE6C867BB5}" presName="parTrans" presStyleLbl="sibTrans2D1" presStyleIdx="0" presStyleCnt="5"/>
      <dgm:spPr/>
      <dgm:t>
        <a:bodyPr/>
        <a:lstStyle/>
        <a:p>
          <a:endParaRPr lang="ru-RU"/>
        </a:p>
      </dgm:t>
    </dgm:pt>
    <dgm:pt modelId="{A7B060B4-1CB8-4C8B-992B-9B83C01FAA0C}" type="pres">
      <dgm:prSet presAssocID="{CCA2A1A3-4F61-40F4-AE1C-72AE6C867BB5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029D1B7F-942F-456A-A128-FE7C0824A116}" type="pres">
      <dgm:prSet presAssocID="{7255F0CF-33A4-4AFE-AC83-7045F1C3E870}" presName="node" presStyleLbl="node1" presStyleIdx="0" presStyleCnt="5" custScaleX="95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1BC89-0C68-4FE7-956C-1E4D19EC60AC}" type="pres">
      <dgm:prSet presAssocID="{94666712-51B2-48EB-8A1A-E7A808534189}" presName="parTrans" presStyleLbl="sibTrans2D1" presStyleIdx="1" presStyleCnt="5"/>
      <dgm:spPr/>
      <dgm:t>
        <a:bodyPr/>
        <a:lstStyle/>
        <a:p>
          <a:endParaRPr lang="ru-RU"/>
        </a:p>
      </dgm:t>
    </dgm:pt>
    <dgm:pt modelId="{EF526948-33A4-45FE-9B8C-ABA4992F2F5F}" type="pres">
      <dgm:prSet presAssocID="{94666712-51B2-48EB-8A1A-E7A808534189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F54D8E27-B925-4AC6-8588-C6050B8351CB}" type="pres">
      <dgm:prSet presAssocID="{96760AE3-62DA-4C9D-8293-42495447C7C8}" presName="node" presStyleLbl="node1" presStyleIdx="1" presStyleCnt="5" custScaleX="109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A9978-B8AC-4F32-8884-3D225D2317A4}" type="pres">
      <dgm:prSet presAssocID="{B6156ECC-FB22-400A-9651-4613E1B8E0C7}" presName="parTrans" presStyleLbl="sibTrans2D1" presStyleIdx="2" presStyleCnt="5"/>
      <dgm:spPr/>
      <dgm:t>
        <a:bodyPr/>
        <a:lstStyle/>
        <a:p>
          <a:endParaRPr lang="ru-RU"/>
        </a:p>
      </dgm:t>
    </dgm:pt>
    <dgm:pt modelId="{FF722183-7677-412A-8F55-27E61860C579}" type="pres">
      <dgm:prSet presAssocID="{B6156ECC-FB22-400A-9651-4613E1B8E0C7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AD617E0-A1D1-4EC3-A902-056656F15A20}" type="pres">
      <dgm:prSet presAssocID="{4688BC13-E21A-42FE-86B1-7272ACCED1F2}" presName="node" presStyleLbl="node1" presStyleIdx="2" presStyleCnt="5" custScaleX="96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864F7-527E-4893-83FC-6B57117E210A}" type="pres">
      <dgm:prSet presAssocID="{C469F79B-6C36-4C56-91C3-889D318C0D95}" presName="parTrans" presStyleLbl="sibTrans2D1" presStyleIdx="3" presStyleCnt="5"/>
      <dgm:spPr/>
      <dgm:t>
        <a:bodyPr/>
        <a:lstStyle/>
        <a:p>
          <a:endParaRPr lang="ru-RU"/>
        </a:p>
      </dgm:t>
    </dgm:pt>
    <dgm:pt modelId="{452429E8-C68C-48FC-960B-8A38199F94FF}" type="pres">
      <dgm:prSet presAssocID="{C469F79B-6C36-4C56-91C3-889D318C0D95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3439C49C-0CDE-4C21-BB98-ABD89495B03D}" type="pres">
      <dgm:prSet presAssocID="{8C5FAC91-1C11-4C48-9BE1-0466C742718A}" presName="node" presStyleLbl="node1" presStyleIdx="3" presStyleCnt="5" custScaleX="105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F9E67-465B-490D-A6BC-C125F16F6A34}" type="pres">
      <dgm:prSet presAssocID="{620AC5D3-50BB-49D6-AEC0-290B51F27A78}" presName="parTrans" presStyleLbl="sibTrans2D1" presStyleIdx="4" presStyleCnt="5"/>
      <dgm:spPr/>
      <dgm:t>
        <a:bodyPr/>
        <a:lstStyle/>
        <a:p>
          <a:endParaRPr lang="ru-RU"/>
        </a:p>
      </dgm:t>
    </dgm:pt>
    <dgm:pt modelId="{5B65B37B-9AF6-4986-88BE-CA2A80F8A9D9}" type="pres">
      <dgm:prSet presAssocID="{620AC5D3-50BB-49D6-AEC0-290B51F27A78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BDCB4A6F-005E-4EA3-BB46-4505E4FA6D27}" type="pres">
      <dgm:prSet presAssocID="{E1521898-5C98-441F-A6C7-B83E9E21B8F3}" presName="node" presStyleLbl="node1" presStyleIdx="4" presStyleCnt="5" custScaleX="111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E9211F-D82C-451D-AF08-3363CB299B17}" type="presOf" srcId="{B6156ECC-FB22-400A-9651-4613E1B8E0C7}" destId="{FF722183-7677-412A-8F55-27E61860C579}" srcOrd="1" destOrd="0" presId="urn:microsoft.com/office/officeart/2005/8/layout/radial5"/>
    <dgm:cxn modelId="{F5449865-96F2-40A4-9F8C-463427C800E8}" type="presOf" srcId="{8C5FAC91-1C11-4C48-9BE1-0466C742718A}" destId="{3439C49C-0CDE-4C21-BB98-ABD89495B03D}" srcOrd="0" destOrd="0" presId="urn:microsoft.com/office/officeart/2005/8/layout/radial5"/>
    <dgm:cxn modelId="{F198A4BB-3ECF-43F6-ADF8-D280EF03AA88}" type="presOf" srcId="{4688BC13-E21A-42FE-86B1-7272ACCED1F2}" destId="{DAD617E0-A1D1-4EC3-A902-056656F15A20}" srcOrd="0" destOrd="0" presId="urn:microsoft.com/office/officeart/2005/8/layout/radial5"/>
    <dgm:cxn modelId="{2AC00101-765C-455B-AB92-534F5F2333BD}" type="presOf" srcId="{94666712-51B2-48EB-8A1A-E7A808534189}" destId="{EF526948-33A4-45FE-9B8C-ABA4992F2F5F}" srcOrd="1" destOrd="0" presId="urn:microsoft.com/office/officeart/2005/8/layout/radial5"/>
    <dgm:cxn modelId="{E437C33D-A782-4DA6-8B46-73CE9E01A1E5}" srcId="{455AB73D-A21C-4AA4-B43C-E1590692E793}" destId="{4688BC13-E21A-42FE-86B1-7272ACCED1F2}" srcOrd="2" destOrd="0" parTransId="{B6156ECC-FB22-400A-9651-4613E1B8E0C7}" sibTransId="{37E39BF3-9FBE-453B-BF55-BE0F8810AAE4}"/>
    <dgm:cxn modelId="{7B5BB8D9-AD05-4C84-8E82-A98349F5C8CF}" type="presOf" srcId="{CCA2A1A3-4F61-40F4-AE1C-72AE6C867BB5}" destId="{A7B060B4-1CB8-4C8B-992B-9B83C01FAA0C}" srcOrd="1" destOrd="0" presId="urn:microsoft.com/office/officeart/2005/8/layout/radial5"/>
    <dgm:cxn modelId="{A58C1520-9691-4854-8E47-C317065C4956}" type="presOf" srcId="{E1521898-5C98-441F-A6C7-B83E9E21B8F3}" destId="{BDCB4A6F-005E-4EA3-BB46-4505E4FA6D27}" srcOrd="0" destOrd="0" presId="urn:microsoft.com/office/officeart/2005/8/layout/radial5"/>
    <dgm:cxn modelId="{89037EB8-9D2B-41AB-9F3D-A4741167235E}" type="presOf" srcId="{455AB73D-A21C-4AA4-B43C-E1590692E793}" destId="{B59C691C-BA08-4027-B600-E360237B977C}" srcOrd="0" destOrd="0" presId="urn:microsoft.com/office/officeart/2005/8/layout/radial5"/>
    <dgm:cxn modelId="{FB779273-155B-4C3F-9719-03C2378A5FEA}" srcId="{455AB73D-A21C-4AA4-B43C-E1590692E793}" destId="{8C5FAC91-1C11-4C48-9BE1-0466C742718A}" srcOrd="3" destOrd="0" parTransId="{C469F79B-6C36-4C56-91C3-889D318C0D95}" sibTransId="{17C80732-3DEE-41C1-BF00-7A455A9F9801}"/>
    <dgm:cxn modelId="{8A3D23D2-5D3E-4D03-8A93-1ADAC8128647}" type="presOf" srcId="{94666712-51B2-48EB-8A1A-E7A808534189}" destId="{F611BC89-0C68-4FE7-956C-1E4D19EC60AC}" srcOrd="0" destOrd="0" presId="urn:microsoft.com/office/officeart/2005/8/layout/radial5"/>
    <dgm:cxn modelId="{EE3CE7F6-98EB-4195-ABD0-EC5B112361F9}" srcId="{CA9843A8-7915-488A-A776-71E6035354A3}" destId="{455AB73D-A21C-4AA4-B43C-E1590692E793}" srcOrd="0" destOrd="0" parTransId="{77A24B18-E6A4-4E7C-ACCF-9486E4E74970}" sibTransId="{12278C37-03A5-4AD9-99E6-4B8E87BE9E2E}"/>
    <dgm:cxn modelId="{CCBFBEEE-F6A2-49BF-81F6-BFD2C17407A6}" type="presOf" srcId="{C469F79B-6C36-4C56-91C3-889D318C0D95}" destId="{F09864F7-527E-4893-83FC-6B57117E210A}" srcOrd="0" destOrd="0" presId="urn:microsoft.com/office/officeart/2005/8/layout/radial5"/>
    <dgm:cxn modelId="{E15184AD-4BBA-4BC4-B88F-F3403D93249D}" type="presOf" srcId="{B6156ECC-FB22-400A-9651-4613E1B8E0C7}" destId="{E89A9978-B8AC-4F32-8884-3D225D2317A4}" srcOrd="0" destOrd="0" presId="urn:microsoft.com/office/officeart/2005/8/layout/radial5"/>
    <dgm:cxn modelId="{5C4A679B-DA87-4E6E-8047-69F674B6CC2E}" type="presOf" srcId="{7255F0CF-33A4-4AFE-AC83-7045F1C3E870}" destId="{029D1B7F-942F-456A-A128-FE7C0824A116}" srcOrd="0" destOrd="0" presId="urn:microsoft.com/office/officeart/2005/8/layout/radial5"/>
    <dgm:cxn modelId="{04315015-B822-45D1-80F3-6FA08D735967}" srcId="{455AB73D-A21C-4AA4-B43C-E1590692E793}" destId="{7255F0CF-33A4-4AFE-AC83-7045F1C3E870}" srcOrd="0" destOrd="0" parTransId="{CCA2A1A3-4F61-40F4-AE1C-72AE6C867BB5}" sibTransId="{BC172F2C-60E4-40A5-B8C2-BF7AD4594C1E}"/>
    <dgm:cxn modelId="{748A8920-5DA6-4A64-9A7F-120274D4FF3B}" type="presOf" srcId="{620AC5D3-50BB-49D6-AEC0-290B51F27A78}" destId="{5B65B37B-9AF6-4986-88BE-CA2A80F8A9D9}" srcOrd="1" destOrd="0" presId="urn:microsoft.com/office/officeart/2005/8/layout/radial5"/>
    <dgm:cxn modelId="{04B9D1D8-7794-40B8-A70C-9BB25DDD11D0}" type="presOf" srcId="{CCA2A1A3-4F61-40F4-AE1C-72AE6C867BB5}" destId="{58211824-2BCD-4DD0-A78A-441229B46314}" srcOrd="0" destOrd="0" presId="urn:microsoft.com/office/officeart/2005/8/layout/radial5"/>
    <dgm:cxn modelId="{0FDA74CA-F38E-4C7A-A4CA-FBA0189EA3F5}" type="presOf" srcId="{620AC5D3-50BB-49D6-AEC0-290B51F27A78}" destId="{74DF9E67-465B-490D-A6BC-C125F16F6A34}" srcOrd="0" destOrd="0" presId="urn:microsoft.com/office/officeart/2005/8/layout/radial5"/>
    <dgm:cxn modelId="{77BDEEBE-84ED-41AD-B825-A2ED88900538}" srcId="{455AB73D-A21C-4AA4-B43C-E1590692E793}" destId="{E1521898-5C98-441F-A6C7-B83E9E21B8F3}" srcOrd="4" destOrd="0" parTransId="{620AC5D3-50BB-49D6-AEC0-290B51F27A78}" sibTransId="{3CD724C2-8ECF-4BF1-8FE1-CC1FE63C46DC}"/>
    <dgm:cxn modelId="{8556365E-F5EB-475F-B56F-A18755137237}" srcId="{455AB73D-A21C-4AA4-B43C-E1590692E793}" destId="{96760AE3-62DA-4C9D-8293-42495447C7C8}" srcOrd="1" destOrd="0" parTransId="{94666712-51B2-48EB-8A1A-E7A808534189}" sibTransId="{9AF85AFA-4CF5-4C1A-AB42-BD57DEEECD7F}"/>
    <dgm:cxn modelId="{C5D07D58-0FC9-4C1A-B01E-07886DC2C387}" type="presOf" srcId="{96760AE3-62DA-4C9D-8293-42495447C7C8}" destId="{F54D8E27-B925-4AC6-8588-C6050B8351CB}" srcOrd="0" destOrd="0" presId="urn:microsoft.com/office/officeart/2005/8/layout/radial5"/>
    <dgm:cxn modelId="{45433BB8-DDAC-48CB-92CA-C72B5C202E55}" type="presOf" srcId="{CA9843A8-7915-488A-A776-71E6035354A3}" destId="{0908D0BB-5535-4865-9563-E3FFB40683F7}" srcOrd="0" destOrd="0" presId="urn:microsoft.com/office/officeart/2005/8/layout/radial5"/>
    <dgm:cxn modelId="{A1350387-1C47-4263-BA25-565F800ABAB3}" type="presOf" srcId="{C469F79B-6C36-4C56-91C3-889D318C0D95}" destId="{452429E8-C68C-48FC-960B-8A38199F94FF}" srcOrd="1" destOrd="0" presId="urn:microsoft.com/office/officeart/2005/8/layout/radial5"/>
    <dgm:cxn modelId="{0BACBA6C-DB63-4C46-82F7-4AB33F99DF2C}" type="presParOf" srcId="{0908D0BB-5535-4865-9563-E3FFB40683F7}" destId="{B59C691C-BA08-4027-B600-E360237B977C}" srcOrd="0" destOrd="0" presId="urn:microsoft.com/office/officeart/2005/8/layout/radial5"/>
    <dgm:cxn modelId="{E753DD8D-3756-487A-AB60-43F9B347B60B}" type="presParOf" srcId="{0908D0BB-5535-4865-9563-E3FFB40683F7}" destId="{58211824-2BCD-4DD0-A78A-441229B46314}" srcOrd="1" destOrd="0" presId="urn:microsoft.com/office/officeart/2005/8/layout/radial5"/>
    <dgm:cxn modelId="{8EEA2ED0-0B13-461B-9117-4C37CA0F1F99}" type="presParOf" srcId="{58211824-2BCD-4DD0-A78A-441229B46314}" destId="{A7B060B4-1CB8-4C8B-992B-9B83C01FAA0C}" srcOrd="0" destOrd="0" presId="urn:microsoft.com/office/officeart/2005/8/layout/radial5"/>
    <dgm:cxn modelId="{57F03F0E-19AC-4A33-820B-6D808B56E608}" type="presParOf" srcId="{0908D0BB-5535-4865-9563-E3FFB40683F7}" destId="{029D1B7F-942F-456A-A128-FE7C0824A116}" srcOrd="2" destOrd="0" presId="urn:microsoft.com/office/officeart/2005/8/layout/radial5"/>
    <dgm:cxn modelId="{4FB840C3-ED63-4C68-BA4A-FEC0C5C03A36}" type="presParOf" srcId="{0908D0BB-5535-4865-9563-E3FFB40683F7}" destId="{F611BC89-0C68-4FE7-956C-1E4D19EC60AC}" srcOrd="3" destOrd="0" presId="urn:microsoft.com/office/officeart/2005/8/layout/radial5"/>
    <dgm:cxn modelId="{45C1B151-94C6-48A7-855E-A4CE8DA28186}" type="presParOf" srcId="{F611BC89-0C68-4FE7-956C-1E4D19EC60AC}" destId="{EF526948-33A4-45FE-9B8C-ABA4992F2F5F}" srcOrd="0" destOrd="0" presId="urn:microsoft.com/office/officeart/2005/8/layout/radial5"/>
    <dgm:cxn modelId="{DFC31EDB-6BC8-4CD1-9718-9C3D09000737}" type="presParOf" srcId="{0908D0BB-5535-4865-9563-E3FFB40683F7}" destId="{F54D8E27-B925-4AC6-8588-C6050B8351CB}" srcOrd="4" destOrd="0" presId="urn:microsoft.com/office/officeart/2005/8/layout/radial5"/>
    <dgm:cxn modelId="{54C85E07-8F91-4896-9825-825847D2E7A3}" type="presParOf" srcId="{0908D0BB-5535-4865-9563-E3FFB40683F7}" destId="{E89A9978-B8AC-4F32-8884-3D225D2317A4}" srcOrd="5" destOrd="0" presId="urn:microsoft.com/office/officeart/2005/8/layout/radial5"/>
    <dgm:cxn modelId="{7AD27F17-0026-40C0-BDE8-2F793015D9F9}" type="presParOf" srcId="{E89A9978-B8AC-4F32-8884-3D225D2317A4}" destId="{FF722183-7677-412A-8F55-27E61860C579}" srcOrd="0" destOrd="0" presId="urn:microsoft.com/office/officeart/2005/8/layout/radial5"/>
    <dgm:cxn modelId="{552B9FEF-9567-4E12-80E7-36360012BA63}" type="presParOf" srcId="{0908D0BB-5535-4865-9563-E3FFB40683F7}" destId="{DAD617E0-A1D1-4EC3-A902-056656F15A20}" srcOrd="6" destOrd="0" presId="urn:microsoft.com/office/officeart/2005/8/layout/radial5"/>
    <dgm:cxn modelId="{C9A60F5E-D9DD-4C08-A52B-D3AEF09AFBC2}" type="presParOf" srcId="{0908D0BB-5535-4865-9563-E3FFB40683F7}" destId="{F09864F7-527E-4893-83FC-6B57117E210A}" srcOrd="7" destOrd="0" presId="urn:microsoft.com/office/officeart/2005/8/layout/radial5"/>
    <dgm:cxn modelId="{812C2C75-9D38-46DE-9AAF-1408E4100D63}" type="presParOf" srcId="{F09864F7-527E-4893-83FC-6B57117E210A}" destId="{452429E8-C68C-48FC-960B-8A38199F94FF}" srcOrd="0" destOrd="0" presId="urn:microsoft.com/office/officeart/2005/8/layout/radial5"/>
    <dgm:cxn modelId="{E99E1E3B-D5BC-4C8F-ABC2-F56250EDB708}" type="presParOf" srcId="{0908D0BB-5535-4865-9563-E3FFB40683F7}" destId="{3439C49C-0CDE-4C21-BB98-ABD89495B03D}" srcOrd="8" destOrd="0" presId="urn:microsoft.com/office/officeart/2005/8/layout/radial5"/>
    <dgm:cxn modelId="{DF19D707-D62F-4687-8163-3BD3750E9537}" type="presParOf" srcId="{0908D0BB-5535-4865-9563-E3FFB40683F7}" destId="{74DF9E67-465B-490D-A6BC-C125F16F6A34}" srcOrd="9" destOrd="0" presId="urn:microsoft.com/office/officeart/2005/8/layout/radial5"/>
    <dgm:cxn modelId="{3319375B-CF19-4189-BC7A-D01EAC2D133F}" type="presParOf" srcId="{74DF9E67-465B-490D-A6BC-C125F16F6A34}" destId="{5B65B37B-9AF6-4986-88BE-CA2A80F8A9D9}" srcOrd="0" destOrd="0" presId="urn:microsoft.com/office/officeart/2005/8/layout/radial5"/>
    <dgm:cxn modelId="{ED039445-ED11-4721-8E50-3BCE5C1ADAE9}" type="presParOf" srcId="{0908D0BB-5535-4865-9563-E3FFB40683F7}" destId="{BDCB4A6F-005E-4EA3-BB46-4505E4FA6D2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7C69AE-505F-4BAC-9625-9751A683A3D6}" type="doc">
      <dgm:prSet loTypeId="urn:microsoft.com/office/officeart/2005/8/layout/radial6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6D9ED07D-74FE-405B-9786-F66BF39B897A}">
      <dgm:prSet phldrT="[Текст]" custT="1"/>
      <dgm:spPr/>
      <dgm:t>
        <a:bodyPr/>
        <a:lstStyle/>
        <a:p>
          <a:endParaRPr lang="ru-RU" sz="1400" b="1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успешного воспитания ребенка в детском саду необходимы</a:t>
          </a:r>
        </a:p>
        <a:p>
          <a:endParaRPr lang="ru-RU" sz="1400" dirty="0">
            <a:solidFill>
              <a:srgbClr val="C00000"/>
            </a:solidFill>
          </a:endParaRPr>
        </a:p>
      </dgm:t>
    </dgm:pt>
    <dgm:pt modelId="{EC0A2500-37EC-4471-81D4-00DB43466428}" type="parTrans" cxnId="{8A69D92E-74FA-4AEF-B9A8-24FFE6CD2F53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F0380BB9-41DE-4D1B-BFD9-2A9193DF54AD}" type="sibTrans" cxnId="{8A69D92E-74FA-4AEF-B9A8-24FFE6CD2F53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4D4B9172-9283-40AB-A167-4F214F76794A}">
      <dgm:prSet custT="1"/>
      <dgm:spPr/>
      <dgm:t>
        <a:bodyPr/>
        <a:lstStyle/>
        <a:p>
          <a:r>
            <a:rPr lang="ru-RU" sz="12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эмоциональный комфорт (положительные эмоции</a:t>
          </a:r>
          <a:r>
            <a:rPr lang="ru-RU" sz="1200" smtClean="0">
              <a:solidFill>
                <a:srgbClr val="C00000"/>
              </a:solidFill>
            </a:rPr>
            <a:t>)</a:t>
          </a:r>
          <a:endParaRPr lang="ru-RU" sz="1200" dirty="0">
            <a:solidFill>
              <a:srgbClr val="C00000"/>
            </a:solidFill>
          </a:endParaRPr>
        </a:p>
      </dgm:t>
    </dgm:pt>
    <dgm:pt modelId="{8D459851-C30E-41FC-B053-9BA59BEA7EF0}" type="parTrans" cxnId="{AA1CDACD-DE39-457A-A434-BD95DCC2272A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D8E6516C-2CEC-485B-9D47-CF83C88C021A}" type="sibTrans" cxnId="{AA1CDACD-DE39-457A-A434-BD95DCC2272A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CC5B43A-44CD-412B-BB60-07508BB81286}">
      <dgm:prSet custT="1"/>
      <dgm:spPr/>
      <dgm:t>
        <a:bodyPr/>
        <a:lstStyle/>
        <a:p>
          <a:r>
            <a:rPr lang="ru-RU" sz="1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партнерский, доверительный стиль общения</a:t>
          </a:r>
          <a:endParaRPr lang="ru-RU" sz="12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9AC74A-19F5-4F74-8B47-2B67668332B5}" type="parTrans" cxnId="{C8D96835-464E-48E3-8B39-45B05A897816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5D2F379A-0618-4B61-A97F-EB6B2C16AC50}" type="sibTrans" cxnId="{C8D96835-464E-48E3-8B39-45B05A897816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14BA1792-070A-4726-90F9-9218D3921FEE}">
      <dgm:prSet custT="1"/>
      <dgm:spPr/>
      <dgm:t>
        <a:bodyPr/>
        <a:lstStyle/>
        <a:p>
          <a:r>
            <a:rPr lang="ru-RU" sz="12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достаточная свобода для деятельности</a:t>
          </a:r>
          <a:endParaRPr lang="ru-RU" sz="12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FBEFF-AD29-4F7F-978F-0A11E0460E15}" type="parTrans" cxnId="{6ED44289-7A8B-450B-AE11-CEF9C80641B5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24E3CB4D-B309-4760-B0DD-F15DE15CF5E6}" type="sibTrans" cxnId="{6ED44289-7A8B-450B-AE11-CEF9C80641B5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5364DB50-E50E-48F0-927C-99EC674A8173}">
      <dgm:prSet custT="1"/>
      <dgm:spPr/>
      <dgm:t>
        <a:bodyPr/>
        <a:lstStyle/>
        <a:p>
          <a:r>
            <a:rPr lang="ru-RU" sz="11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большое количество материалов для </a:t>
          </a:r>
          <a:r>
            <a:rPr lang="ru-RU" sz="1100" b="1" i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«исследований»</a:t>
          </a:r>
          <a:r>
            <a:rPr lang="ru-RU" sz="11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много пособий, игр, т. е. развивающая и обучающая среда.</a:t>
          </a:r>
          <a:endParaRPr lang="ru-RU" sz="11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150C9A-59A7-4456-9E5C-A453BBBD6130}" type="parTrans" cxnId="{306EF34A-93B6-4213-B079-62699C8528C9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59EB1BEA-751F-4ED8-8E17-7D93EF413F0B}" type="sibTrans" cxnId="{306EF34A-93B6-4213-B079-62699C8528C9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AB0C8E2C-F090-46A0-A467-6A718E3BE6EE}" type="pres">
      <dgm:prSet presAssocID="{817C69AE-505F-4BAC-9625-9751A683A3D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F1AE96-6016-47D9-93D9-4BAF44A940D8}" type="pres">
      <dgm:prSet presAssocID="{6D9ED07D-74FE-405B-9786-F66BF39B897A}" presName="centerShape" presStyleLbl="node0" presStyleIdx="0" presStyleCnt="1" custScaleX="123603" custScaleY="120083"/>
      <dgm:spPr/>
      <dgm:t>
        <a:bodyPr/>
        <a:lstStyle/>
        <a:p>
          <a:endParaRPr lang="ru-RU"/>
        </a:p>
      </dgm:t>
    </dgm:pt>
    <dgm:pt modelId="{74519C03-B29C-4774-92F3-4B320ABD2220}" type="pres">
      <dgm:prSet presAssocID="{5364DB50-E50E-48F0-927C-99EC674A8173}" presName="node" presStyleLbl="node1" presStyleIdx="0" presStyleCnt="4" custScaleX="216552" custScaleY="111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EE651-FECB-4540-8585-3A22921A95B0}" type="pres">
      <dgm:prSet presAssocID="{5364DB50-E50E-48F0-927C-99EC674A8173}" presName="dummy" presStyleCnt="0"/>
      <dgm:spPr/>
    </dgm:pt>
    <dgm:pt modelId="{BA31ED99-5CA6-44A0-B870-FE22BE908EC9}" type="pres">
      <dgm:prSet presAssocID="{59EB1BEA-751F-4ED8-8E17-7D93EF413F0B}" presName="sibTrans" presStyleLbl="sibTrans2D1" presStyleIdx="0" presStyleCnt="4"/>
      <dgm:spPr/>
      <dgm:t>
        <a:bodyPr/>
        <a:lstStyle/>
        <a:p>
          <a:endParaRPr lang="ru-RU"/>
        </a:p>
      </dgm:t>
    </dgm:pt>
    <dgm:pt modelId="{BF1C47D4-1FF2-4E0C-9422-93B6F6A6CA6E}" type="pres">
      <dgm:prSet presAssocID="{14BA1792-070A-4726-90F9-9218D3921FEE}" presName="node" presStyleLbl="node1" presStyleIdx="1" presStyleCnt="4" custScaleX="168915" custRadScaleRad="118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8A4FF-79F5-4A72-B8C3-503F709D70FF}" type="pres">
      <dgm:prSet presAssocID="{14BA1792-070A-4726-90F9-9218D3921FEE}" presName="dummy" presStyleCnt="0"/>
      <dgm:spPr/>
    </dgm:pt>
    <dgm:pt modelId="{E101BEB9-94B0-45FC-A85D-EDF2C46BF4C5}" type="pres">
      <dgm:prSet presAssocID="{24E3CB4D-B309-4760-B0DD-F15DE15CF5E6}" presName="sibTrans" presStyleLbl="sibTrans2D1" presStyleIdx="1" presStyleCnt="4"/>
      <dgm:spPr/>
      <dgm:t>
        <a:bodyPr/>
        <a:lstStyle/>
        <a:p>
          <a:endParaRPr lang="ru-RU"/>
        </a:p>
      </dgm:t>
    </dgm:pt>
    <dgm:pt modelId="{A3EB7D4A-7582-4759-97C1-9CFE07755034}" type="pres">
      <dgm:prSet presAssocID="{6CC5B43A-44CD-412B-BB60-07508BB81286}" presName="node" presStyleLbl="node1" presStyleIdx="2" presStyleCnt="4" custScaleX="169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80AE9-D313-45A9-9E2D-50CC422136F7}" type="pres">
      <dgm:prSet presAssocID="{6CC5B43A-44CD-412B-BB60-07508BB81286}" presName="dummy" presStyleCnt="0"/>
      <dgm:spPr/>
    </dgm:pt>
    <dgm:pt modelId="{9551F4C3-F878-4504-A4F5-164D8FE00F3C}" type="pres">
      <dgm:prSet presAssocID="{5D2F379A-0618-4B61-A97F-EB6B2C16AC5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8820BE45-1B29-49D7-8111-A5EC8C4DB3AA}" type="pres">
      <dgm:prSet presAssocID="{4D4B9172-9283-40AB-A167-4F214F76794A}" presName="node" presStyleLbl="node1" presStyleIdx="3" presStyleCnt="4" custScaleX="173153" custRadScaleRad="120555" custRadScaleInc="7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E0467-66A6-416F-81B0-9382D9F735FA}" type="pres">
      <dgm:prSet presAssocID="{4D4B9172-9283-40AB-A167-4F214F76794A}" presName="dummy" presStyleCnt="0"/>
      <dgm:spPr/>
    </dgm:pt>
    <dgm:pt modelId="{7F02EACE-0C7A-4F67-9B65-40B1C83AEB9C}" type="pres">
      <dgm:prSet presAssocID="{D8E6516C-2CEC-485B-9D47-CF83C88C021A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306EF34A-93B6-4213-B079-62699C8528C9}" srcId="{6D9ED07D-74FE-405B-9786-F66BF39B897A}" destId="{5364DB50-E50E-48F0-927C-99EC674A8173}" srcOrd="0" destOrd="0" parTransId="{02150C9A-59A7-4456-9E5C-A453BBBD6130}" sibTransId="{59EB1BEA-751F-4ED8-8E17-7D93EF413F0B}"/>
    <dgm:cxn modelId="{C8D96835-464E-48E3-8B39-45B05A897816}" srcId="{6D9ED07D-74FE-405B-9786-F66BF39B897A}" destId="{6CC5B43A-44CD-412B-BB60-07508BB81286}" srcOrd="2" destOrd="0" parTransId="{029AC74A-19F5-4F74-8B47-2B67668332B5}" sibTransId="{5D2F379A-0618-4B61-A97F-EB6B2C16AC50}"/>
    <dgm:cxn modelId="{21636F51-ED4A-4CC9-8BD2-7994B08B1F44}" type="presOf" srcId="{14BA1792-070A-4726-90F9-9218D3921FEE}" destId="{BF1C47D4-1FF2-4E0C-9422-93B6F6A6CA6E}" srcOrd="0" destOrd="0" presId="urn:microsoft.com/office/officeart/2005/8/layout/radial6"/>
    <dgm:cxn modelId="{A04A9CE3-DC1F-4C0C-A599-79BBD54B5CF8}" type="presOf" srcId="{5364DB50-E50E-48F0-927C-99EC674A8173}" destId="{74519C03-B29C-4774-92F3-4B320ABD2220}" srcOrd="0" destOrd="0" presId="urn:microsoft.com/office/officeart/2005/8/layout/radial6"/>
    <dgm:cxn modelId="{DFFDED04-AA03-40E4-8E30-6310B4D250B9}" type="presOf" srcId="{6D9ED07D-74FE-405B-9786-F66BF39B897A}" destId="{65F1AE96-6016-47D9-93D9-4BAF44A940D8}" srcOrd="0" destOrd="0" presId="urn:microsoft.com/office/officeart/2005/8/layout/radial6"/>
    <dgm:cxn modelId="{21AEF001-94FF-41C6-A854-3801478B3675}" type="presOf" srcId="{5D2F379A-0618-4B61-A97F-EB6B2C16AC50}" destId="{9551F4C3-F878-4504-A4F5-164D8FE00F3C}" srcOrd="0" destOrd="0" presId="urn:microsoft.com/office/officeart/2005/8/layout/radial6"/>
    <dgm:cxn modelId="{AA1CDACD-DE39-457A-A434-BD95DCC2272A}" srcId="{6D9ED07D-74FE-405B-9786-F66BF39B897A}" destId="{4D4B9172-9283-40AB-A167-4F214F76794A}" srcOrd="3" destOrd="0" parTransId="{8D459851-C30E-41FC-B053-9BA59BEA7EF0}" sibTransId="{D8E6516C-2CEC-485B-9D47-CF83C88C021A}"/>
    <dgm:cxn modelId="{8A69D92E-74FA-4AEF-B9A8-24FFE6CD2F53}" srcId="{817C69AE-505F-4BAC-9625-9751A683A3D6}" destId="{6D9ED07D-74FE-405B-9786-F66BF39B897A}" srcOrd="0" destOrd="0" parTransId="{EC0A2500-37EC-4471-81D4-00DB43466428}" sibTransId="{F0380BB9-41DE-4D1B-BFD9-2A9193DF54AD}"/>
    <dgm:cxn modelId="{6ED44289-7A8B-450B-AE11-CEF9C80641B5}" srcId="{6D9ED07D-74FE-405B-9786-F66BF39B897A}" destId="{14BA1792-070A-4726-90F9-9218D3921FEE}" srcOrd="1" destOrd="0" parTransId="{7A6FBEFF-AD29-4F7F-978F-0A11E0460E15}" sibTransId="{24E3CB4D-B309-4760-B0DD-F15DE15CF5E6}"/>
    <dgm:cxn modelId="{49B6979E-BA7A-4C03-AD4D-623EF1EACD2C}" type="presOf" srcId="{6CC5B43A-44CD-412B-BB60-07508BB81286}" destId="{A3EB7D4A-7582-4759-97C1-9CFE07755034}" srcOrd="0" destOrd="0" presId="urn:microsoft.com/office/officeart/2005/8/layout/radial6"/>
    <dgm:cxn modelId="{FD0228B6-A9EA-49D3-A2EB-863C352556BC}" type="presOf" srcId="{59EB1BEA-751F-4ED8-8E17-7D93EF413F0B}" destId="{BA31ED99-5CA6-44A0-B870-FE22BE908EC9}" srcOrd="0" destOrd="0" presId="urn:microsoft.com/office/officeart/2005/8/layout/radial6"/>
    <dgm:cxn modelId="{1170301F-9EAE-4957-B4DE-AFF70AC82B1B}" type="presOf" srcId="{24E3CB4D-B309-4760-B0DD-F15DE15CF5E6}" destId="{E101BEB9-94B0-45FC-A85D-EDF2C46BF4C5}" srcOrd="0" destOrd="0" presId="urn:microsoft.com/office/officeart/2005/8/layout/radial6"/>
    <dgm:cxn modelId="{2F363C9E-233B-4E45-B41F-2750EE859484}" type="presOf" srcId="{4D4B9172-9283-40AB-A167-4F214F76794A}" destId="{8820BE45-1B29-49D7-8111-A5EC8C4DB3AA}" srcOrd="0" destOrd="0" presId="urn:microsoft.com/office/officeart/2005/8/layout/radial6"/>
    <dgm:cxn modelId="{06BA64A8-25D8-48B2-8758-245FDCD1DB98}" type="presOf" srcId="{817C69AE-505F-4BAC-9625-9751A683A3D6}" destId="{AB0C8E2C-F090-46A0-A467-6A718E3BE6EE}" srcOrd="0" destOrd="0" presId="urn:microsoft.com/office/officeart/2005/8/layout/radial6"/>
    <dgm:cxn modelId="{8F984EFE-EFF9-43B1-8FE9-01C8617B2A79}" type="presOf" srcId="{D8E6516C-2CEC-485B-9D47-CF83C88C021A}" destId="{7F02EACE-0C7A-4F67-9B65-40B1C83AEB9C}" srcOrd="0" destOrd="0" presId="urn:microsoft.com/office/officeart/2005/8/layout/radial6"/>
    <dgm:cxn modelId="{1C3F8EA3-4A82-4056-AB1B-9CA409C62513}" type="presParOf" srcId="{AB0C8E2C-F090-46A0-A467-6A718E3BE6EE}" destId="{65F1AE96-6016-47D9-93D9-4BAF44A940D8}" srcOrd="0" destOrd="0" presId="urn:microsoft.com/office/officeart/2005/8/layout/radial6"/>
    <dgm:cxn modelId="{41FAADDE-3ED3-4B12-A0AD-0AF2F2AE4D1C}" type="presParOf" srcId="{AB0C8E2C-F090-46A0-A467-6A718E3BE6EE}" destId="{74519C03-B29C-4774-92F3-4B320ABD2220}" srcOrd="1" destOrd="0" presId="urn:microsoft.com/office/officeart/2005/8/layout/radial6"/>
    <dgm:cxn modelId="{DF1B30B1-EC49-4578-9DCE-D11069F8D61E}" type="presParOf" srcId="{AB0C8E2C-F090-46A0-A467-6A718E3BE6EE}" destId="{E41EE651-FECB-4540-8585-3A22921A95B0}" srcOrd="2" destOrd="0" presId="urn:microsoft.com/office/officeart/2005/8/layout/radial6"/>
    <dgm:cxn modelId="{E9007675-E25A-4002-9AA3-740580F99E89}" type="presParOf" srcId="{AB0C8E2C-F090-46A0-A467-6A718E3BE6EE}" destId="{BA31ED99-5CA6-44A0-B870-FE22BE908EC9}" srcOrd="3" destOrd="0" presId="urn:microsoft.com/office/officeart/2005/8/layout/radial6"/>
    <dgm:cxn modelId="{6C429815-9039-44C4-BA0E-B49BB4010DC1}" type="presParOf" srcId="{AB0C8E2C-F090-46A0-A467-6A718E3BE6EE}" destId="{BF1C47D4-1FF2-4E0C-9422-93B6F6A6CA6E}" srcOrd="4" destOrd="0" presId="urn:microsoft.com/office/officeart/2005/8/layout/radial6"/>
    <dgm:cxn modelId="{FED49FC6-932C-40B2-89A8-9105392E9945}" type="presParOf" srcId="{AB0C8E2C-F090-46A0-A467-6A718E3BE6EE}" destId="{1018A4FF-79F5-4A72-B8C3-503F709D70FF}" srcOrd="5" destOrd="0" presId="urn:microsoft.com/office/officeart/2005/8/layout/radial6"/>
    <dgm:cxn modelId="{BD48EC20-55A2-4165-B78C-6BB6E2BA4F4E}" type="presParOf" srcId="{AB0C8E2C-F090-46A0-A467-6A718E3BE6EE}" destId="{E101BEB9-94B0-45FC-A85D-EDF2C46BF4C5}" srcOrd="6" destOrd="0" presId="urn:microsoft.com/office/officeart/2005/8/layout/radial6"/>
    <dgm:cxn modelId="{B528BFEB-D01F-4281-AB45-D98E47E36E36}" type="presParOf" srcId="{AB0C8E2C-F090-46A0-A467-6A718E3BE6EE}" destId="{A3EB7D4A-7582-4759-97C1-9CFE07755034}" srcOrd="7" destOrd="0" presId="urn:microsoft.com/office/officeart/2005/8/layout/radial6"/>
    <dgm:cxn modelId="{4E82407C-E19F-40F8-90ED-79C64918E352}" type="presParOf" srcId="{AB0C8E2C-F090-46A0-A467-6A718E3BE6EE}" destId="{B9880AE9-D313-45A9-9E2D-50CC422136F7}" srcOrd="8" destOrd="0" presId="urn:microsoft.com/office/officeart/2005/8/layout/radial6"/>
    <dgm:cxn modelId="{8F763F07-0403-410C-89BA-EDFEC91998B5}" type="presParOf" srcId="{AB0C8E2C-F090-46A0-A467-6A718E3BE6EE}" destId="{9551F4C3-F878-4504-A4F5-164D8FE00F3C}" srcOrd="9" destOrd="0" presId="urn:microsoft.com/office/officeart/2005/8/layout/radial6"/>
    <dgm:cxn modelId="{39CC44B9-0846-4396-B492-32B498AD2C12}" type="presParOf" srcId="{AB0C8E2C-F090-46A0-A467-6A718E3BE6EE}" destId="{8820BE45-1B29-49D7-8111-A5EC8C4DB3AA}" srcOrd="10" destOrd="0" presId="urn:microsoft.com/office/officeart/2005/8/layout/radial6"/>
    <dgm:cxn modelId="{1A644FA5-89FE-483E-8939-B068188EC352}" type="presParOf" srcId="{AB0C8E2C-F090-46A0-A467-6A718E3BE6EE}" destId="{AA4E0467-66A6-416F-81B0-9382D9F735FA}" srcOrd="11" destOrd="0" presId="urn:microsoft.com/office/officeart/2005/8/layout/radial6"/>
    <dgm:cxn modelId="{C4687AED-098D-403F-8E5D-6B619728A01D}" type="presParOf" srcId="{AB0C8E2C-F090-46A0-A467-6A718E3BE6EE}" destId="{7F02EACE-0C7A-4F67-9B65-40B1C83AEB9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822B5D-8748-406C-8350-0D7189729739}" type="doc">
      <dgm:prSet loTypeId="urn:microsoft.com/office/officeart/2005/8/layout/bProcess3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7694E5A-03AD-474E-BECE-788D6C839D44}">
      <dgm:prSet custT="1"/>
      <dgm:spPr/>
      <dgm:t>
        <a:bodyPr/>
        <a:lstStyle/>
        <a:p>
          <a:r>
            <a:rPr lang="ru-RU" sz="14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1.Общение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35B041-6421-48B1-A2C9-2C4FCB0C8FB7}" type="parTrans" cxnId="{2F01F2A5-7C45-4099-A052-B1969A9247D5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56C4A79-35B9-44C5-A0C7-A629B7E96EAD}" type="sibTrans" cxnId="{2F01F2A5-7C45-4099-A052-B1969A9247D5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FE4255DC-DE57-4ABE-8F20-A1D9A2A37623}">
      <dgm:prSet custT="1"/>
      <dgm:spPr/>
      <dgm:t>
        <a:bodyPr/>
        <a:lstStyle/>
        <a:p>
          <a:r>
            <a:rPr lang="ru-RU" sz="14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Игры.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FEF35B-6414-44A2-9AE4-E731FE4491B1}" type="parTrans" cxnId="{DEFDBCB1-45D9-4627-95AD-022AB2D21228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276242BF-A5FF-4ACD-B46C-F1F76A7F0B56}" type="sibTrans" cxnId="{DEFDBCB1-45D9-4627-95AD-022AB2D21228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BF7E26E-7654-46EA-98FA-8F0A45323F4C}">
      <dgm:prSet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Пение.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AB9D1B-E94A-455B-AD1D-AE0BBE6083BB}" type="parTrans" cxnId="{110C4B90-2885-48F5-97EC-052571451CC9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170D1205-913F-4271-AF64-5850E73166B9}" type="sibTrans" cxnId="{110C4B90-2885-48F5-97EC-052571451CC9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981B5228-12C5-4CCE-9058-99342393EA16}">
      <dgm:prSet custT="1"/>
      <dgm:spPr/>
      <dgm:t>
        <a:bodyPr/>
        <a:lstStyle/>
        <a:p>
          <a:r>
            <a:rPr lang="ru-RU" sz="14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 Развитие речи через использование СМИ </a:t>
          </a:r>
          <a:r>
            <a:rPr lang="ru-RU" sz="1400" b="1" i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(радио, телевизор, периодическая детская печать)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F775E8-0DC7-48FE-B9ED-07E75B102CEB}" type="parTrans" cxnId="{83AA9733-A482-4876-B8C4-56FF8A9463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DB55DF36-70D9-4F8A-9E5F-0717FF9676B1}" type="sibTrans" cxnId="{83AA9733-A482-4876-B8C4-56FF8A94631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D55BC36E-790B-4119-B7CB-73DF3553E1A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формы жизни детской группы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1124D7-DC65-4A2B-9D7E-D64C1CD91909}" type="sibTrans" cxnId="{8BF89650-96D7-422A-AC60-579AF4C1F86F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4A1C28A5-44A4-45D6-A3D5-F061B687F29B}" type="parTrans" cxnId="{8BF89650-96D7-422A-AC60-579AF4C1F86F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880EDE45-47B8-4D2F-B72A-DFA3F0304CBB}">
      <dgm:prSet custT="1"/>
      <dgm:spPr/>
      <dgm:t>
        <a:bodyPr/>
        <a:lstStyle/>
        <a:p>
          <a:r>
            <a:rPr lang="ru-RU" sz="14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5.Труд: трудовые и речевые действия</a:t>
          </a:r>
          <a:endParaRPr lang="ru-RU" sz="1400" b="1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0A5CFE-5FB7-49AC-B6BA-9E6B2FD9E992}" type="sibTrans" cxnId="{AB9F4712-F7CB-489E-94FA-0F2C8F667971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ABEEFFF0-CD35-437C-A44C-56970522EBE2}" type="parTrans" cxnId="{AB9F4712-F7CB-489E-94FA-0F2C8F667971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7AD9EC91-4FA0-4F8A-863B-C8F4459F20BD}">
      <dgm:prSet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Досуг. Праздники и развлечения, как эффективная форма обучения речи.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03303B-ECDE-49DB-B4A7-C9CE5206552A}" type="parTrans" cxnId="{A7AC4E9F-07DC-4F62-8E26-E213491AC6EA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29E9AC22-FC02-45FF-A3E4-30DFBF98B1BE}" type="sibTrans" cxnId="{A7AC4E9F-07DC-4F62-8E26-E213491AC6EA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EE3BAFAF-0831-4B80-840A-5A0B5A2C4090}" type="pres">
      <dgm:prSet presAssocID="{67822B5D-8748-406C-8350-0D71897297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201D87-B9A0-4D68-BE40-BE92F69DC846}" type="pres">
      <dgm:prSet presAssocID="{F7694E5A-03AD-474E-BECE-788D6C839D4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8D028-CE21-4735-A64B-6126AFED44A1}" type="pres">
      <dgm:prSet presAssocID="{656C4A79-35B9-44C5-A0C7-A629B7E96EAD}" presName="sibTrans" presStyleLbl="sibTrans1D1" presStyleIdx="0" presStyleCnt="6"/>
      <dgm:spPr/>
      <dgm:t>
        <a:bodyPr/>
        <a:lstStyle/>
        <a:p>
          <a:endParaRPr lang="ru-RU"/>
        </a:p>
      </dgm:t>
    </dgm:pt>
    <dgm:pt modelId="{94A83CC7-9FB1-4604-AB16-21526C679D03}" type="pres">
      <dgm:prSet presAssocID="{656C4A79-35B9-44C5-A0C7-A629B7E96EAD}" presName="connectorText" presStyleLbl="sibTrans1D1" presStyleIdx="0" presStyleCnt="6"/>
      <dgm:spPr/>
      <dgm:t>
        <a:bodyPr/>
        <a:lstStyle/>
        <a:p>
          <a:endParaRPr lang="ru-RU"/>
        </a:p>
      </dgm:t>
    </dgm:pt>
    <dgm:pt modelId="{3C38EC2E-DBBD-46EC-A370-FF13D563D807}" type="pres">
      <dgm:prSet presAssocID="{FE4255DC-DE57-4ABE-8F20-A1D9A2A3762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86B7D-EA40-46F7-A7AD-A7320E4B8FF3}" type="pres">
      <dgm:prSet presAssocID="{276242BF-A5FF-4ACD-B46C-F1F76A7F0B56}" presName="sibTrans" presStyleLbl="sibTrans1D1" presStyleIdx="1" presStyleCnt="6"/>
      <dgm:spPr/>
      <dgm:t>
        <a:bodyPr/>
        <a:lstStyle/>
        <a:p>
          <a:endParaRPr lang="ru-RU"/>
        </a:p>
      </dgm:t>
    </dgm:pt>
    <dgm:pt modelId="{A19D8E99-EABA-4F59-86D2-B686D6779F6C}" type="pres">
      <dgm:prSet presAssocID="{276242BF-A5FF-4ACD-B46C-F1F76A7F0B56}" presName="connectorText" presStyleLbl="sibTrans1D1" presStyleIdx="1" presStyleCnt="6"/>
      <dgm:spPr/>
      <dgm:t>
        <a:bodyPr/>
        <a:lstStyle/>
        <a:p>
          <a:endParaRPr lang="ru-RU"/>
        </a:p>
      </dgm:t>
    </dgm:pt>
    <dgm:pt modelId="{C6A9E299-81A9-4810-8FEE-7F39D87E44A1}" type="pres">
      <dgm:prSet presAssocID="{6BF7E26E-7654-46EA-98FA-8F0A45323F4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BEC12-E985-4233-B694-DD73674180A2}" type="pres">
      <dgm:prSet presAssocID="{170D1205-913F-4271-AF64-5850E73166B9}" presName="sibTrans" presStyleLbl="sibTrans1D1" presStyleIdx="2" presStyleCnt="6"/>
      <dgm:spPr/>
      <dgm:t>
        <a:bodyPr/>
        <a:lstStyle/>
        <a:p>
          <a:endParaRPr lang="ru-RU"/>
        </a:p>
      </dgm:t>
    </dgm:pt>
    <dgm:pt modelId="{23322716-D071-40DB-8542-D72683028776}" type="pres">
      <dgm:prSet presAssocID="{170D1205-913F-4271-AF64-5850E73166B9}" presName="connectorText" presStyleLbl="sibTrans1D1" presStyleIdx="2" presStyleCnt="6"/>
      <dgm:spPr/>
      <dgm:t>
        <a:bodyPr/>
        <a:lstStyle/>
        <a:p>
          <a:endParaRPr lang="ru-RU"/>
        </a:p>
      </dgm:t>
    </dgm:pt>
    <dgm:pt modelId="{5F5356CD-2248-414E-97B2-3A3AB3AC3F6C}" type="pres">
      <dgm:prSet presAssocID="{981B5228-12C5-4CCE-9058-99342393EA1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9E638-F2F6-493E-8D0E-C4770E080B50}" type="pres">
      <dgm:prSet presAssocID="{DB55DF36-70D9-4F8A-9E5F-0717FF9676B1}" presName="sibTrans" presStyleLbl="sibTrans1D1" presStyleIdx="3" presStyleCnt="6"/>
      <dgm:spPr/>
      <dgm:t>
        <a:bodyPr/>
        <a:lstStyle/>
        <a:p>
          <a:endParaRPr lang="ru-RU"/>
        </a:p>
      </dgm:t>
    </dgm:pt>
    <dgm:pt modelId="{B9FCEEAC-1DBC-4B8B-9C1C-C14BB1CB8276}" type="pres">
      <dgm:prSet presAssocID="{DB55DF36-70D9-4F8A-9E5F-0717FF9676B1}" presName="connectorText" presStyleLbl="sibTrans1D1" presStyleIdx="3" presStyleCnt="6"/>
      <dgm:spPr/>
      <dgm:t>
        <a:bodyPr/>
        <a:lstStyle/>
        <a:p>
          <a:endParaRPr lang="ru-RU"/>
        </a:p>
      </dgm:t>
    </dgm:pt>
    <dgm:pt modelId="{565433CC-4B5C-47C7-818A-FCBB40FFC1C1}" type="pres">
      <dgm:prSet presAssocID="{880EDE45-47B8-4D2F-B72A-DFA3F0304CB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8C6E5-BAA1-4DFF-A389-63C1775B3E8B}" type="pres">
      <dgm:prSet presAssocID="{6D0A5CFE-5FB7-49AC-B6BA-9E6B2FD9E992}" presName="sibTrans" presStyleLbl="sibTrans1D1" presStyleIdx="4" presStyleCnt="6"/>
      <dgm:spPr/>
      <dgm:t>
        <a:bodyPr/>
        <a:lstStyle/>
        <a:p>
          <a:endParaRPr lang="ru-RU"/>
        </a:p>
      </dgm:t>
    </dgm:pt>
    <dgm:pt modelId="{7A26E6EA-12F4-4EDB-831A-835CC1927723}" type="pres">
      <dgm:prSet presAssocID="{6D0A5CFE-5FB7-49AC-B6BA-9E6B2FD9E992}" presName="connectorText" presStyleLbl="sibTrans1D1" presStyleIdx="4" presStyleCnt="6"/>
      <dgm:spPr/>
      <dgm:t>
        <a:bodyPr/>
        <a:lstStyle/>
        <a:p>
          <a:endParaRPr lang="ru-RU"/>
        </a:p>
      </dgm:t>
    </dgm:pt>
    <dgm:pt modelId="{B02ECE9F-8DC1-4F97-9C03-4DEC14E9462A}" type="pres">
      <dgm:prSet presAssocID="{7AD9EC91-4FA0-4F8A-863B-C8F4459F20B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0EE25-CDE7-499E-B757-7FAA604C997D}" type="pres">
      <dgm:prSet presAssocID="{29E9AC22-FC02-45FF-A3E4-30DFBF98B1BE}" presName="sibTrans" presStyleLbl="sibTrans1D1" presStyleIdx="5" presStyleCnt="6"/>
      <dgm:spPr/>
      <dgm:t>
        <a:bodyPr/>
        <a:lstStyle/>
        <a:p>
          <a:endParaRPr lang="ru-RU"/>
        </a:p>
      </dgm:t>
    </dgm:pt>
    <dgm:pt modelId="{F99A333C-F732-4800-868F-5E7BD5E348A4}" type="pres">
      <dgm:prSet presAssocID="{29E9AC22-FC02-45FF-A3E4-30DFBF98B1BE}" presName="connectorText" presStyleLbl="sibTrans1D1" presStyleIdx="5" presStyleCnt="6"/>
      <dgm:spPr/>
      <dgm:t>
        <a:bodyPr/>
        <a:lstStyle/>
        <a:p>
          <a:endParaRPr lang="ru-RU"/>
        </a:p>
      </dgm:t>
    </dgm:pt>
    <dgm:pt modelId="{EDBF237C-4BD4-4684-B0DD-D2DF521EF26D}" type="pres">
      <dgm:prSet presAssocID="{D55BC36E-790B-4119-B7CB-73DF3553E1A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F89650-96D7-422A-AC60-579AF4C1F86F}" srcId="{67822B5D-8748-406C-8350-0D7189729739}" destId="{D55BC36E-790B-4119-B7CB-73DF3553E1A2}" srcOrd="6" destOrd="0" parTransId="{4A1C28A5-44A4-45D6-A3D5-F061B687F29B}" sibTransId="{461124D7-DC65-4A2B-9D7E-D64C1CD91909}"/>
    <dgm:cxn modelId="{3855602D-745E-40EA-9633-65CF17393BF4}" type="presOf" srcId="{170D1205-913F-4271-AF64-5850E73166B9}" destId="{23322716-D071-40DB-8542-D72683028776}" srcOrd="1" destOrd="0" presId="urn:microsoft.com/office/officeart/2005/8/layout/bProcess3"/>
    <dgm:cxn modelId="{9EDF0DC3-E28F-4082-B040-3CB5F3C4D3E1}" type="presOf" srcId="{29E9AC22-FC02-45FF-A3E4-30DFBF98B1BE}" destId="{CDF0EE25-CDE7-499E-B757-7FAA604C997D}" srcOrd="0" destOrd="0" presId="urn:microsoft.com/office/officeart/2005/8/layout/bProcess3"/>
    <dgm:cxn modelId="{09354DCF-07E9-4099-87A5-6CFF918D09D6}" type="presOf" srcId="{29E9AC22-FC02-45FF-A3E4-30DFBF98B1BE}" destId="{F99A333C-F732-4800-868F-5E7BD5E348A4}" srcOrd="1" destOrd="0" presId="urn:microsoft.com/office/officeart/2005/8/layout/bProcess3"/>
    <dgm:cxn modelId="{85D6721D-FDC0-480E-B991-36683DCF52B9}" type="presOf" srcId="{276242BF-A5FF-4ACD-B46C-F1F76A7F0B56}" destId="{DED86B7D-EA40-46F7-A7AD-A7320E4B8FF3}" srcOrd="0" destOrd="0" presId="urn:microsoft.com/office/officeart/2005/8/layout/bProcess3"/>
    <dgm:cxn modelId="{A7AC4E9F-07DC-4F62-8E26-E213491AC6EA}" srcId="{67822B5D-8748-406C-8350-0D7189729739}" destId="{7AD9EC91-4FA0-4F8A-863B-C8F4459F20BD}" srcOrd="5" destOrd="0" parTransId="{E703303B-ECDE-49DB-B4A7-C9CE5206552A}" sibTransId="{29E9AC22-FC02-45FF-A3E4-30DFBF98B1BE}"/>
    <dgm:cxn modelId="{AF9C8CCD-9FF4-4C36-A346-F8B60EBD0891}" type="presOf" srcId="{7AD9EC91-4FA0-4F8A-863B-C8F4459F20BD}" destId="{B02ECE9F-8DC1-4F97-9C03-4DEC14E9462A}" srcOrd="0" destOrd="0" presId="urn:microsoft.com/office/officeart/2005/8/layout/bProcess3"/>
    <dgm:cxn modelId="{C7AEBABE-828A-4E60-88D7-B8A24529B68B}" type="presOf" srcId="{656C4A79-35B9-44C5-A0C7-A629B7E96EAD}" destId="{94A83CC7-9FB1-4604-AB16-21526C679D03}" srcOrd="1" destOrd="0" presId="urn:microsoft.com/office/officeart/2005/8/layout/bProcess3"/>
    <dgm:cxn modelId="{3BF9AB45-0C89-4A01-8B66-EC63FFF66CD9}" type="presOf" srcId="{6D0A5CFE-5FB7-49AC-B6BA-9E6B2FD9E992}" destId="{7A26E6EA-12F4-4EDB-831A-835CC1927723}" srcOrd="1" destOrd="0" presId="urn:microsoft.com/office/officeart/2005/8/layout/bProcess3"/>
    <dgm:cxn modelId="{285C57D7-84A9-4A8F-9B0B-FF5C9560CDE2}" type="presOf" srcId="{880EDE45-47B8-4D2F-B72A-DFA3F0304CBB}" destId="{565433CC-4B5C-47C7-818A-FCBB40FFC1C1}" srcOrd="0" destOrd="0" presId="urn:microsoft.com/office/officeart/2005/8/layout/bProcess3"/>
    <dgm:cxn modelId="{2F01F2A5-7C45-4099-A052-B1969A9247D5}" srcId="{67822B5D-8748-406C-8350-0D7189729739}" destId="{F7694E5A-03AD-474E-BECE-788D6C839D44}" srcOrd="0" destOrd="0" parTransId="{D635B041-6421-48B1-A2C9-2C4FCB0C8FB7}" sibTransId="{656C4A79-35B9-44C5-A0C7-A629B7E96EAD}"/>
    <dgm:cxn modelId="{E8E1B533-0C0B-4749-A4BD-8E6E355DBEF3}" type="presOf" srcId="{F7694E5A-03AD-474E-BECE-788D6C839D44}" destId="{41201D87-B9A0-4D68-BE40-BE92F69DC846}" srcOrd="0" destOrd="0" presId="urn:microsoft.com/office/officeart/2005/8/layout/bProcess3"/>
    <dgm:cxn modelId="{83AA9733-A482-4876-B8C4-56FF8A94631B}" srcId="{67822B5D-8748-406C-8350-0D7189729739}" destId="{981B5228-12C5-4CCE-9058-99342393EA16}" srcOrd="3" destOrd="0" parTransId="{82F775E8-0DC7-48FE-B9ED-07E75B102CEB}" sibTransId="{DB55DF36-70D9-4F8A-9E5F-0717FF9676B1}"/>
    <dgm:cxn modelId="{FA6A2676-E00E-406B-A12C-A5CDB5BF4EFB}" type="presOf" srcId="{D55BC36E-790B-4119-B7CB-73DF3553E1A2}" destId="{EDBF237C-4BD4-4684-B0DD-D2DF521EF26D}" srcOrd="0" destOrd="0" presId="urn:microsoft.com/office/officeart/2005/8/layout/bProcess3"/>
    <dgm:cxn modelId="{DEFDBCB1-45D9-4627-95AD-022AB2D21228}" srcId="{67822B5D-8748-406C-8350-0D7189729739}" destId="{FE4255DC-DE57-4ABE-8F20-A1D9A2A37623}" srcOrd="1" destOrd="0" parTransId="{FCFEF35B-6414-44A2-9AE4-E731FE4491B1}" sibTransId="{276242BF-A5FF-4ACD-B46C-F1F76A7F0B56}"/>
    <dgm:cxn modelId="{A90F6499-C223-4242-B9AD-C3CD170EF0B7}" type="presOf" srcId="{FE4255DC-DE57-4ABE-8F20-A1D9A2A37623}" destId="{3C38EC2E-DBBD-46EC-A370-FF13D563D807}" srcOrd="0" destOrd="0" presId="urn:microsoft.com/office/officeart/2005/8/layout/bProcess3"/>
    <dgm:cxn modelId="{5B827419-AEF6-4095-AE20-1B346A103F3A}" type="presOf" srcId="{981B5228-12C5-4CCE-9058-99342393EA16}" destId="{5F5356CD-2248-414E-97B2-3A3AB3AC3F6C}" srcOrd="0" destOrd="0" presId="urn:microsoft.com/office/officeart/2005/8/layout/bProcess3"/>
    <dgm:cxn modelId="{1D8F9334-1F56-4128-9608-9E541B7138E5}" type="presOf" srcId="{6BF7E26E-7654-46EA-98FA-8F0A45323F4C}" destId="{C6A9E299-81A9-4810-8FEE-7F39D87E44A1}" srcOrd="0" destOrd="0" presId="urn:microsoft.com/office/officeart/2005/8/layout/bProcess3"/>
    <dgm:cxn modelId="{3A5B4904-B507-47FB-A556-C5EEACF418DC}" type="presOf" srcId="{656C4A79-35B9-44C5-A0C7-A629B7E96EAD}" destId="{8F48D028-CE21-4735-A64B-6126AFED44A1}" srcOrd="0" destOrd="0" presId="urn:microsoft.com/office/officeart/2005/8/layout/bProcess3"/>
    <dgm:cxn modelId="{BECE71E1-3884-4EE2-8CB7-B6EDA8DDB7C8}" type="presOf" srcId="{DB55DF36-70D9-4F8A-9E5F-0717FF9676B1}" destId="{E2A9E638-F2F6-493E-8D0E-C4770E080B50}" srcOrd="0" destOrd="0" presId="urn:microsoft.com/office/officeart/2005/8/layout/bProcess3"/>
    <dgm:cxn modelId="{D7FE77DC-0658-4D88-8604-708D158AC097}" type="presOf" srcId="{DB55DF36-70D9-4F8A-9E5F-0717FF9676B1}" destId="{B9FCEEAC-1DBC-4B8B-9C1C-C14BB1CB8276}" srcOrd="1" destOrd="0" presId="urn:microsoft.com/office/officeart/2005/8/layout/bProcess3"/>
    <dgm:cxn modelId="{EB380177-0A62-4C11-B720-709A5E2CF987}" type="presOf" srcId="{170D1205-913F-4271-AF64-5850E73166B9}" destId="{A2EBEC12-E985-4233-B694-DD73674180A2}" srcOrd="0" destOrd="0" presId="urn:microsoft.com/office/officeart/2005/8/layout/bProcess3"/>
    <dgm:cxn modelId="{AB9F4712-F7CB-489E-94FA-0F2C8F667971}" srcId="{67822B5D-8748-406C-8350-0D7189729739}" destId="{880EDE45-47B8-4D2F-B72A-DFA3F0304CBB}" srcOrd="4" destOrd="0" parTransId="{ABEEFFF0-CD35-437C-A44C-56970522EBE2}" sibTransId="{6D0A5CFE-5FB7-49AC-B6BA-9E6B2FD9E992}"/>
    <dgm:cxn modelId="{858D5101-D83B-41FE-8F9C-20F2521061FC}" type="presOf" srcId="{276242BF-A5FF-4ACD-B46C-F1F76A7F0B56}" destId="{A19D8E99-EABA-4F59-86D2-B686D6779F6C}" srcOrd="1" destOrd="0" presId="urn:microsoft.com/office/officeart/2005/8/layout/bProcess3"/>
    <dgm:cxn modelId="{33B05F0D-B595-4854-9389-05F4C7AE32BD}" type="presOf" srcId="{67822B5D-8748-406C-8350-0D7189729739}" destId="{EE3BAFAF-0831-4B80-840A-5A0B5A2C4090}" srcOrd="0" destOrd="0" presId="urn:microsoft.com/office/officeart/2005/8/layout/bProcess3"/>
    <dgm:cxn modelId="{110C4B90-2885-48F5-97EC-052571451CC9}" srcId="{67822B5D-8748-406C-8350-0D7189729739}" destId="{6BF7E26E-7654-46EA-98FA-8F0A45323F4C}" srcOrd="2" destOrd="0" parTransId="{1BAB9D1B-E94A-455B-AD1D-AE0BBE6083BB}" sibTransId="{170D1205-913F-4271-AF64-5850E73166B9}"/>
    <dgm:cxn modelId="{D7737CA9-013A-47C8-A71B-A8067767E946}" type="presOf" srcId="{6D0A5CFE-5FB7-49AC-B6BA-9E6B2FD9E992}" destId="{E3B8C6E5-BAA1-4DFF-A389-63C1775B3E8B}" srcOrd="0" destOrd="0" presId="urn:microsoft.com/office/officeart/2005/8/layout/bProcess3"/>
    <dgm:cxn modelId="{F1A4246E-283C-4691-A25B-ED08DC7F3D4B}" type="presParOf" srcId="{EE3BAFAF-0831-4B80-840A-5A0B5A2C4090}" destId="{41201D87-B9A0-4D68-BE40-BE92F69DC846}" srcOrd="0" destOrd="0" presId="urn:microsoft.com/office/officeart/2005/8/layout/bProcess3"/>
    <dgm:cxn modelId="{104B1F15-3C6E-4D02-83A7-D8A3C7054F57}" type="presParOf" srcId="{EE3BAFAF-0831-4B80-840A-5A0B5A2C4090}" destId="{8F48D028-CE21-4735-A64B-6126AFED44A1}" srcOrd="1" destOrd="0" presId="urn:microsoft.com/office/officeart/2005/8/layout/bProcess3"/>
    <dgm:cxn modelId="{216D0767-F7C4-4CF7-867B-406FD415F8DC}" type="presParOf" srcId="{8F48D028-CE21-4735-A64B-6126AFED44A1}" destId="{94A83CC7-9FB1-4604-AB16-21526C679D03}" srcOrd="0" destOrd="0" presId="urn:microsoft.com/office/officeart/2005/8/layout/bProcess3"/>
    <dgm:cxn modelId="{AD7E90CC-29C8-4736-9074-82E220D954ED}" type="presParOf" srcId="{EE3BAFAF-0831-4B80-840A-5A0B5A2C4090}" destId="{3C38EC2E-DBBD-46EC-A370-FF13D563D807}" srcOrd="2" destOrd="0" presId="urn:microsoft.com/office/officeart/2005/8/layout/bProcess3"/>
    <dgm:cxn modelId="{5656C6F0-8CBE-4275-A2B8-569552A1BE6D}" type="presParOf" srcId="{EE3BAFAF-0831-4B80-840A-5A0B5A2C4090}" destId="{DED86B7D-EA40-46F7-A7AD-A7320E4B8FF3}" srcOrd="3" destOrd="0" presId="urn:microsoft.com/office/officeart/2005/8/layout/bProcess3"/>
    <dgm:cxn modelId="{1F00203D-335B-4DC0-8EA8-1AD43BA08C17}" type="presParOf" srcId="{DED86B7D-EA40-46F7-A7AD-A7320E4B8FF3}" destId="{A19D8E99-EABA-4F59-86D2-B686D6779F6C}" srcOrd="0" destOrd="0" presId="urn:microsoft.com/office/officeart/2005/8/layout/bProcess3"/>
    <dgm:cxn modelId="{9A03501B-866E-4DB5-AA2E-76A29253FAE7}" type="presParOf" srcId="{EE3BAFAF-0831-4B80-840A-5A0B5A2C4090}" destId="{C6A9E299-81A9-4810-8FEE-7F39D87E44A1}" srcOrd="4" destOrd="0" presId="urn:microsoft.com/office/officeart/2005/8/layout/bProcess3"/>
    <dgm:cxn modelId="{6DBBB0CE-63AE-4730-8821-B232EF90B7E3}" type="presParOf" srcId="{EE3BAFAF-0831-4B80-840A-5A0B5A2C4090}" destId="{A2EBEC12-E985-4233-B694-DD73674180A2}" srcOrd="5" destOrd="0" presId="urn:microsoft.com/office/officeart/2005/8/layout/bProcess3"/>
    <dgm:cxn modelId="{D6D0B836-E863-479B-B734-281175D8A920}" type="presParOf" srcId="{A2EBEC12-E985-4233-B694-DD73674180A2}" destId="{23322716-D071-40DB-8542-D72683028776}" srcOrd="0" destOrd="0" presId="urn:microsoft.com/office/officeart/2005/8/layout/bProcess3"/>
    <dgm:cxn modelId="{FBE5F621-37B5-4BE4-A527-2AC661B18A80}" type="presParOf" srcId="{EE3BAFAF-0831-4B80-840A-5A0B5A2C4090}" destId="{5F5356CD-2248-414E-97B2-3A3AB3AC3F6C}" srcOrd="6" destOrd="0" presId="urn:microsoft.com/office/officeart/2005/8/layout/bProcess3"/>
    <dgm:cxn modelId="{AEEAB6B0-399B-4D61-BE86-5786BF88A16D}" type="presParOf" srcId="{EE3BAFAF-0831-4B80-840A-5A0B5A2C4090}" destId="{E2A9E638-F2F6-493E-8D0E-C4770E080B50}" srcOrd="7" destOrd="0" presId="urn:microsoft.com/office/officeart/2005/8/layout/bProcess3"/>
    <dgm:cxn modelId="{8B686899-C838-4C5C-BE2C-6EA053A9E080}" type="presParOf" srcId="{E2A9E638-F2F6-493E-8D0E-C4770E080B50}" destId="{B9FCEEAC-1DBC-4B8B-9C1C-C14BB1CB8276}" srcOrd="0" destOrd="0" presId="urn:microsoft.com/office/officeart/2005/8/layout/bProcess3"/>
    <dgm:cxn modelId="{063CF225-32D8-4EE7-BDD8-8828FFE8EB2E}" type="presParOf" srcId="{EE3BAFAF-0831-4B80-840A-5A0B5A2C4090}" destId="{565433CC-4B5C-47C7-818A-FCBB40FFC1C1}" srcOrd="8" destOrd="0" presId="urn:microsoft.com/office/officeart/2005/8/layout/bProcess3"/>
    <dgm:cxn modelId="{53D06749-11EA-4F5C-BE56-B5B155911707}" type="presParOf" srcId="{EE3BAFAF-0831-4B80-840A-5A0B5A2C4090}" destId="{E3B8C6E5-BAA1-4DFF-A389-63C1775B3E8B}" srcOrd="9" destOrd="0" presId="urn:microsoft.com/office/officeart/2005/8/layout/bProcess3"/>
    <dgm:cxn modelId="{26C08C91-1783-4D8A-A44D-AC7DBFBCFF59}" type="presParOf" srcId="{E3B8C6E5-BAA1-4DFF-A389-63C1775B3E8B}" destId="{7A26E6EA-12F4-4EDB-831A-835CC1927723}" srcOrd="0" destOrd="0" presId="urn:microsoft.com/office/officeart/2005/8/layout/bProcess3"/>
    <dgm:cxn modelId="{4D217C7B-67C7-4605-B873-19B53D08608D}" type="presParOf" srcId="{EE3BAFAF-0831-4B80-840A-5A0B5A2C4090}" destId="{B02ECE9F-8DC1-4F97-9C03-4DEC14E9462A}" srcOrd="10" destOrd="0" presId="urn:microsoft.com/office/officeart/2005/8/layout/bProcess3"/>
    <dgm:cxn modelId="{B41994EE-2AF2-48D4-BF88-2AD6A4F6AFFF}" type="presParOf" srcId="{EE3BAFAF-0831-4B80-840A-5A0B5A2C4090}" destId="{CDF0EE25-CDE7-499E-B757-7FAA604C997D}" srcOrd="11" destOrd="0" presId="urn:microsoft.com/office/officeart/2005/8/layout/bProcess3"/>
    <dgm:cxn modelId="{2A0DAF23-7D13-4640-934A-164872956EBD}" type="presParOf" srcId="{CDF0EE25-CDE7-499E-B757-7FAA604C997D}" destId="{F99A333C-F732-4800-868F-5E7BD5E348A4}" srcOrd="0" destOrd="0" presId="urn:microsoft.com/office/officeart/2005/8/layout/bProcess3"/>
    <dgm:cxn modelId="{A9950F8C-BCA0-4563-BBA6-A5B157E53AAA}" type="presParOf" srcId="{EE3BAFAF-0831-4B80-840A-5A0B5A2C4090}" destId="{EDBF237C-4BD4-4684-B0DD-D2DF521EF26D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8CEC3C-4FD0-4372-A366-83F4F7569D1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A4F6A56-E380-4993-878D-7CDA211E78E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по речевому развитию  </a:t>
          </a:r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детей </a:t>
          </a:r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семье осуществляется </a:t>
          </a:r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чере</a:t>
          </a:r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</a:t>
          </a:r>
          <a:r>
            <a:rPr lang="ru-RU" sz="1200" dirty="0" smtClean="0">
              <a:solidFill>
                <a:srgbClr val="C00000"/>
              </a:solidFill>
            </a:rPr>
            <a:t>:</a:t>
          </a:r>
          <a:endParaRPr lang="ru-RU" sz="1200" dirty="0">
            <a:solidFill>
              <a:srgbClr val="C00000"/>
            </a:solidFill>
          </a:endParaRPr>
        </a:p>
      </dgm:t>
    </dgm:pt>
    <dgm:pt modelId="{7E474E0E-6C75-4F33-AB65-54C28BE3DFDA}" type="parTrans" cxnId="{164FA8E3-8FB0-4B25-9F77-C6909E3626F9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9455BE0-79AE-480E-8F3E-7B6F94C0F3FC}" type="sibTrans" cxnId="{164FA8E3-8FB0-4B25-9F77-C6909E3626F9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9FE3D94D-2995-438C-A078-AA7610B017E3}">
      <dgm:prSet custT="1"/>
      <dgm:spPr/>
      <dgm:t>
        <a:bodyPr/>
        <a:lstStyle/>
        <a:p>
          <a:pPr algn="ctr"/>
          <a:r>
            <a:rPr lang="ru-RU" sz="11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информационного стенда для родителей в приёмных групп</a:t>
          </a:r>
          <a:r>
            <a:rPr lang="ru-RU" sz="11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9ADBFD-DCDD-44EA-AB0A-D76567C826E5}" type="parTrans" cxnId="{DF10C6B7-9A79-4C2E-8338-F8D089591B4A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FBA9A95A-2F41-4BFA-93AA-BC63AEB14494}" type="sibTrans" cxnId="{DF10C6B7-9A79-4C2E-8338-F8D089591B4A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C533C073-876F-4FB2-8CB3-6F7BE0742E97}">
      <dgm:prSet custT="1"/>
      <dgm:spPr/>
      <dgm:t>
        <a:bodyPr/>
        <a:lstStyle/>
        <a:p>
          <a:pPr algn="ctr"/>
          <a:r>
            <a:rPr lang="ru-RU" sz="105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Воспитатели должны разрабатывать рекомендации для родителей      по познавательно-речевому развитию детей и оформлять в виде буклетов методичек, папок-раскладушек, брошюрок.</a:t>
          </a:r>
          <a:endParaRPr lang="ru-RU" sz="11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100F87-76A6-41F8-892B-26BED34A094E}" type="parTrans" cxnId="{81CF37F5-31A0-41F4-910F-F213DE58A08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04FED917-DDE7-4F8A-AB5A-D5705C83A65B}" type="sibTrans" cxnId="{81CF37F5-31A0-41F4-910F-F213DE58A08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CABA843E-B757-4975-AE38-422BB75199A5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Проводить семинары – практикумы по ознакомлению с особенностями речевого развития детей определённого возраста</a:t>
          </a:r>
          <a:endParaRPr lang="ru-RU" sz="12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228997-9634-425E-A79C-0A3DF667059F}" type="parTrans" cxnId="{CC3EDD2B-6837-4813-900B-F76139B66F5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286AADEF-200C-4EEF-9306-5A2581852EDF}" type="sibTrans" cxnId="{CC3EDD2B-6837-4813-900B-F76139B66F5D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25FAB956-BFDB-407B-894D-0F72D7FD2108}">
      <dgm:prSet custT="1"/>
      <dgm:spPr/>
      <dgm:t>
        <a:bodyPr/>
        <a:lstStyle/>
        <a:p>
          <a:pPr algn="ctr"/>
          <a:r>
            <a:rPr lang="ru-RU" sz="11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конкурсов (</a:t>
          </a:r>
          <a:r>
            <a:rPr lang="ru-RU" sz="11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«Сочиняем сказки вместе»</a:t>
          </a:r>
          <a:r>
            <a:rPr lang="ru-RU" sz="11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 </a:t>
          </a:r>
          <a:r>
            <a:rPr lang="ru-RU" sz="11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«Чудо с грядки-огорода»</a:t>
          </a:r>
          <a:r>
            <a:rPr lang="ru-RU" sz="11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 </a:t>
          </a:r>
          <a:r>
            <a:rPr lang="ru-RU" sz="11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«Зимняя сказка»</a:t>
          </a:r>
          <a:r>
            <a:rPr lang="ru-RU" sz="11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3FAD3C-3327-4039-9C48-3DB4AA82CBD7}" type="parTrans" cxnId="{1B8307DB-B607-4255-9D26-0E9CE38FF5C5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4544368D-4279-4E95-8796-1E9923DC1266}" type="sibTrans" cxnId="{1B8307DB-B607-4255-9D26-0E9CE38FF5C5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0C807D3F-A68D-4F7F-9645-A7B9C93893A6}">
      <dgm:prSet custT="1"/>
      <dgm:spPr/>
      <dgm:t>
        <a:bodyPr/>
        <a:lstStyle/>
        <a:p>
          <a:pPr algn="ctr"/>
          <a:r>
            <a:rPr lang="ru-RU" sz="11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Проводить индивидуальные беседы с родителями по итогам обследования речи детей.</a:t>
          </a:r>
          <a:endParaRPr lang="ru-RU" sz="11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24876D-7D29-41FE-A5D5-00BBA00A980C}" type="parTrans" cxnId="{6F286382-740F-435F-AC67-FD083AA5C2AF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F610F946-8491-418A-A135-8FBB653C8A61}" type="sibTrans" cxnId="{6F286382-740F-435F-AC67-FD083AA5C2AF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09EAF744-78AB-49C2-9234-2A53847F6A97}">
      <dgm:prSet custT="1"/>
      <dgm:spPr/>
      <dgm:t>
        <a:bodyPr/>
        <a:lstStyle/>
        <a:p>
          <a:pPr algn="ctr"/>
          <a:r>
            <a:rPr lang="ru-RU" sz="11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Давать практические советы родителям – показ артикуляционных упражнений для произношения определённых звуков, игры и упражнения на закрепление пройденного материала.</a:t>
          </a:r>
          <a:endParaRPr lang="ru-RU" sz="11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B48D35-FD91-4796-937F-06C0C7A5D7E1}" type="parTrans" cxnId="{C0C2D0DB-A3B5-4D76-AD1A-C0684B59ED9C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A9F503B1-1485-4A9D-BC5A-CB779795C231}" type="sibTrans" cxnId="{C0C2D0DB-A3B5-4D76-AD1A-C0684B59ED9C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2F47385A-E6E5-4B28-A97B-15A0A03ED0E7}">
      <dgm:prSet custT="1"/>
      <dgm:spPr/>
      <dgm:t>
        <a:bodyPr/>
        <a:lstStyle/>
        <a:p>
          <a:pPr algn="ctr"/>
          <a:r>
            <a:rPr lang="ru-RU" sz="11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Проводить родительские собрания с приглашением учителя-логопеда.</a:t>
          </a:r>
          <a:endParaRPr lang="ru-RU" sz="11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D22EB0-419A-446A-897D-EA149F0019A7}" type="parTrans" cxnId="{7A459076-8513-405D-A359-089302561CF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5D506334-BDD6-4CC5-BFA9-E4FF30155A19}" type="sibTrans" cxnId="{7A459076-8513-405D-A359-089302561CF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98E79ACB-616F-4FAF-804E-F7F5D15812AA}">
      <dgm:prSet custT="1"/>
      <dgm:spPr/>
      <dgm:t>
        <a:bodyPr/>
        <a:lstStyle/>
        <a:p>
          <a:pPr algn="ctr"/>
          <a:r>
            <a:rPr lang="ru-RU" sz="11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Приобретать и изготавливать игры и пособия по развитию речи</a:t>
          </a:r>
        </a:p>
        <a:p>
          <a:pPr algn="ctr"/>
          <a:endParaRPr lang="ru-RU" sz="1000" dirty="0">
            <a:solidFill>
              <a:srgbClr val="C00000"/>
            </a:solidFill>
          </a:endParaRPr>
        </a:p>
      </dgm:t>
    </dgm:pt>
    <dgm:pt modelId="{BB945D13-31A6-4992-9067-C3387B7D4EB2}" type="parTrans" cxnId="{682ACCD5-D1AA-4E78-9BC1-9471BD39AC80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3500EB28-4E19-41E0-BA0B-763CBE7E1F87}" type="sibTrans" cxnId="{682ACCD5-D1AA-4E78-9BC1-9471BD39AC80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11C7A48C-01A6-46D4-8657-56801E0B52B4}" type="pres">
      <dgm:prSet presAssocID="{748CEC3C-4FD0-4372-A366-83F4F7569D1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E90198-4117-49B5-BD68-8DC1BAB1EC96}" type="pres">
      <dgm:prSet presAssocID="{DA4F6A56-E380-4993-878D-7CDA211E78E6}" presName="root1" presStyleCnt="0"/>
      <dgm:spPr/>
    </dgm:pt>
    <dgm:pt modelId="{CFE9830B-09CE-4252-B684-016285EF1DBD}" type="pres">
      <dgm:prSet presAssocID="{DA4F6A56-E380-4993-878D-7CDA211E78E6}" presName="LevelOneTextNode" presStyleLbl="node0" presStyleIdx="0" presStyleCnt="1" custScaleX="1429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CBD794-AE4F-4479-AE30-26D693C25373}" type="pres">
      <dgm:prSet presAssocID="{DA4F6A56-E380-4993-878D-7CDA211E78E6}" presName="level2hierChild" presStyleCnt="0"/>
      <dgm:spPr/>
    </dgm:pt>
    <dgm:pt modelId="{DBB8E321-E3B8-49F1-933A-AEF7742ADE7A}" type="pres">
      <dgm:prSet presAssocID="{EE9ADBFD-DCDD-44EA-AB0A-D76567C826E5}" presName="conn2-1" presStyleLbl="parChTrans1D2" presStyleIdx="0" presStyleCnt="8"/>
      <dgm:spPr/>
      <dgm:t>
        <a:bodyPr/>
        <a:lstStyle/>
        <a:p>
          <a:endParaRPr lang="ru-RU"/>
        </a:p>
      </dgm:t>
    </dgm:pt>
    <dgm:pt modelId="{8D6B81E8-A10C-42ED-BAE7-D971BA8C13D7}" type="pres">
      <dgm:prSet presAssocID="{EE9ADBFD-DCDD-44EA-AB0A-D76567C826E5}" presName="connTx" presStyleLbl="parChTrans1D2" presStyleIdx="0" presStyleCnt="8"/>
      <dgm:spPr/>
      <dgm:t>
        <a:bodyPr/>
        <a:lstStyle/>
        <a:p>
          <a:endParaRPr lang="ru-RU"/>
        </a:p>
      </dgm:t>
    </dgm:pt>
    <dgm:pt modelId="{8AAFAAE0-3BB6-4BB9-8DA7-D85A186CED98}" type="pres">
      <dgm:prSet presAssocID="{9FE3D94D-2995-438C-A078-AA7610B017E3}" presName="root2" presStyleCnt="0"/>
      <dgm:spPr/>
    </dgm:pt>
    <dgm:pt modelId="{38AC07D9-15A1-4C2F-8408-3A8627F786AA}" type="pres">
      <dgm:prSet presAssocID="{9FE3D94D-2995-438C-A078-AA7610B017E3}" presName="LevelTwoTextNode" presStyleLbl="node2" presStyleIdx="0" presStyleCnt="8" custScaleX="278813" custScaleY="119855" custLinFactNeighborX="-4846" custLinFactNeighborY="-7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45531D-BDF0-4490-95A8-09A1AC509B64}" type="pres">
      <dgm:prSet presAssocID="{9FE3D94D-2995-438C-A078-AA7610B017E3}" presName="level3hierChild" presStyleCnt="0"/>
      <dgm:spPr/>
    </dgm:pt>
    <dgm:pt modelId="{0E533348-FBF0-49B5-BC02-8083554A8B77}" type="pres">
      <dgm:prSet presAssocID="{90100F87-76A6-41F8-892B-26BED34A094E}" presName="conn2-1" presStyleLbl="parChTrans1D2" presStyleIdx="1" presStyleCnt="8"/>
      <dgm:spPr/>
      <dgm:t>
        <a:bodyPr/>
        <a:lstStyle/>
        <a:p>
          <a:endParaRPr lang="ru-RU"/>
        </a:p>
      </dgm:t>
    </dgm:pt>
    <dgm:pt modelId="{23B7B933-7E98-4AE3-BE19-566C9207A3DB}" type="pres">
      <dgm:prSet presAssocID="{90100F87-76A6-41F8-892B-26BED34A094E}" presName="connTx" presStyleLbl="parChTrans1D2" presStyleIdx="1" presStyleCnt="8"/>
      <dgm:spPr/>
      <dgm:t>
        <a:bodyPr/>
        <a:lstStyle/>
        <a:p>
          <a:endParaRPr lang="ru-RU"/>
        </a:p>
      </dgm:t>
    </dgm:pt>
    <dgm:pt modelId="{FB5EB369-37ED-461B-A86B-947EF68F5F2F}" type="pres">
      <dgm:prSet presAssocID="{C533C073-876F-4FB2-8CB3-6F7BE0742E97}" presName="root2" presStyleCnt="0"/>
      <dgm:spPr/>
    </dgm:pt>
    <dgm:pt modelId="{0343961C-3D3F-4024-A89B-87E70D4CCAAD}" type="pres">
      <dgm:prSet presAssocID="{C533C073-876F-4FB2-8CB3-6F7BE0742E97}" presName="LevelTwoTextNode" presStyleLbl="node2" presStyleIdx="1" presStyleCnt="8" custScaleX="275820" custScaleY="1648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908A30-721E-4920-A5B6-CD132753461A}" type="pres">
      <dgm:prSet presAssocID="{C533C073-876F-4FB2-8CB3-6F7BE0742E97}" presName="level3hierChild" presStyleCnt="0"/>
      <dgm:spPr/>
    </dgm:pt>
    <dgm:pt modelId="{1E4C989D-7123-449B-9974-48C60F0E5573}" type="pres">
      <dgm:prSet presAssocID="{16228997-9634-425E-A79C-0A3DF667059F}" presName="conn2-1" presStyleLbl="parChTrans1D2" presStyleIdx="2" presStyleCnt="8"/>
      <dgm:spPr/>
      <dgm:t>
        <a:bodyPr/>
        <a:lstStyle/>
        <a:p>
          <a:endParaRPr lang="ru-RU"/>
        </a:p>
      </dgm:t>
    </dgm:pt>
    <dgm:pt modelId="{58E824E6-75DD-4750-99D7-A9151F89CB11}" type="pres">
      <dgm:prSet presAssocID="{16228997-9634-425E-A79C-0A3DF667059F}" presName="connTx" presStyleLbl="parChTrans1D2" presStyleIdx="2" presStyleCnt="8"/>
      <dgm:spPr/>
      <dgm:t>
        <a:bodyPr/>
        <a:lstStyle/>
        <a:p>
          <a:endParaRPr lang="ru-RU"/>
        </a:p>
      </dgm:t>
    </dgm:pt>
    <dgm:pt modelId="{237749AD-8F87-404F-94C0-0B3A93E750F7}" type="pres">
      <dgm:prSet presAssocID="{CABA843E-B757-4975-AE38-422BB75199A5}" presName="root2" presStyleCnt="0"/>
      <dgm:spPr/>
    </dgm:pt>
    <dgm:pt modelId="{2FA6E8B8-537A-48A2-B55E-DAD9F8BB8BAF}" type="pres">
      <dgm:prSet presAssocID="{CABA843E-B757-4975-AE38-422BB75199A5}" presName="LevelTwoTextNode" presStyleLbl="node2" presStyleIdx="2" presStyleCnt="8" custAng="10800000" custFlipVert="1" custScaleX="275820" custScaleY="1128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9CFB90-DE49-4245-8D42-CC531BD2AFF4}" type="pres">
      <dgm:prSet presAssocID="{CABA843E-B757-4975-AE38-422BB75199A5}" presName="level3hierChild" presStyleCnt="0"/>
      <dgm:spPr/>
    </dgm:pt>
    <dgm:pt modelId="{D7553DAC-D489-483F-B1F4-0515D18491F4}" type="pres">
      <dgm:prSet presAssocID="{E724876D-7D29-41FE-A5D5-00BBA00A980C}" presName="conn2-1" presStyleLbl="parChTrans1D2" presStyleIdx="3" presStyleCnt="8"/>
      <dgm:spPr/>
      <dgm:t>
        <a:bodyPr/>
        <a:lstStyle/>
        <a:p>
          <a:endParaRPr lang="ru-RU"/>
        </a:p>
      </dgm:t>
    </dgm:pt>
    <dgm:pt modelId="{318F8A95-1B07-4F6B-A13A-B7CF2CBC0EC7}" type="pres">
      <dgm:prSet presAssocID="{E724876D-7D29-41FE-A5D5-00BBA00A980C}" presName="connTx" presStyleLbl="parChTrans1D2" presStyleIdx="3" presStyleCnt="8"/>
      <dgm:spPr/>
      <dgm:t>
        <a:bodyPr/>
        <a:lstStyle/>
        <a:p>
          <a:endParaRPr lang="ru-RU"/>
        </a:p>
      </dgm:t>
    </dgm:pt>
    <dgm:pt modelId="{303C25EE-393E-4356-9D8B-91E302D36C2A}" type="pres">
      <dgm:prSet presAssocID="{0C807D3F-A68D-4F7F-9645-A7B9C93893A6}" presName="root2" presStyleCnt="0"/>
      <dgm:spPr/>
    </dgm:pt>
    <dgm:pt modelId="{9A804EBF-CBA1-4306-A640-983269DB3D0D}" type="pres">
      <dgm:prSet presAssocID="{0C807D3F-A68D-4F7F-9645-A7B9C93893A6}" presName="LevelTwoTextNode" presStyleLbl="node2" presStyleIdx="3" presStyleCnt="8" custScaleX="271879" custLinFactNeighborX="3126" custLinFactNeighborY="71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2BE0C1-8316-4B8B-9DF2-188B90EE060A}" type="pres">
      <dgm:prSet presAssocID="{0C807D3F-A68D-4F7F-9645-A7B9C93893A6}" presName="level3hierChild" presStyleCnt="0"/>
      <dgm:spPr/>
    </dgm:pt>
    <dgm:pt modelId="{8D7A537B-B79F-4DE2-B8AD-5B1B6BCFA97F}" type="pres">
      <dgm:prSet presAssocID="{2A3FAD3C-3327-4039-9C48-3DB4AA82CBD7}" presName="conn2-1" presStyleLbl="parChTrans1D2" presStyleIdx="4" presStyleCnt="8"/>
      <dgm:spPr/>
      <dgm:t>
        <a:bodyPr/>
        <a:lstStyle/>
        <a:p>
          <a:endParaRPr lang="ru-RU"/>
        </a:p>
      </dgm:t>
    </dgm:pt>
    <dgm:pt modelId="{D48B2B2C-4F5F-4E63-9446-FAC6F27D8F3F}" type="pres">
      <dgm:prSet presAssocID="{2A3FAD3C-3327-4039-9C48-3DB4AA82CBD7}" presName="connTx" presStyleLbl="parChTrans1D2" presStyleIdx="4" presStyleCnt="8"/>
      <dgm:spPr/>
      <dgm:t>
        <a:bodyPr/>
        <a:lstStyle/>
        <a:p>
          <a:endParaRPr lang="ru-RU"/>
        </a:p>
      </dgm:t>
    </dgm:pt>
    <dgm:pt modelId="{66CFDAA6-59C8-451C-AFF8-FA33B7B16453}" type="pres">
      <dgm:prSet presAssocID="{25FAB956-BFDB-407B-894D-0F72D7FD2108}" presName="root2" presStyleCnt="0"/>
      <dgm:spPr/>
    </dgm:pt>
    <dgm:pt modelId="{1516FF32-683A-4F88-881D-53C4F033FA6A}" type="pres">
      <dgm:prSet presAssocID="{25FAB956-BFDB-407B-894D-0F72D7FD2108}" presName="LevelTwoTextNode" presStyleLbl="node2" presStyleIdx="4" presStyleCnt="8" custScaleX="273245" custScaleY="791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5EC2DF-0112-490C-AE03-1CBE4C7C48DC}" type="pres">
      <dgm:prSet presAssocID="{25FAB956-BFDB-407B-894D-0F72D7FD2108}" presName="level3hierChild" presStyleCnt="0"/>
      <dgm:spPr/>
    </dgm:pt>
    <dgm:pt modelId="{FF3A1BC4-F025-4C84-9C2F-1FD2AB3D56EF}" type="pres">
      <dgm:prSet presAssocID="{D7B48D35-FD91-4796-937F-06C0C7A5D7E1}" presName="conn2-1" presStyleLbl="parChTrans1D2" presStyleIdx="5" presStyleCnt="8"/>
      <dgm:spPr/>
      <dgm:t>
        <a:bodyPr/>
        <a:lstStyle/>
        <a:p>
          <a:endParaRPr lang="ru-RU"/>
        </a:p>
      </dgm:t>
    </dgm:pt>
    <dgm:pt modelId="{43AFAAD8-BF30-4C3C-A0F9-8E88BAA74FDF}" type="pres">
      <dgm:prSet presAssocID="{D7B48D35-FD91-4796-937F-06C0C7A5D7E1}" presName="connTx" presStyleLbl="parChTrans1D2" presStyleIdx="5" presStyleCnt="8"/>
      <dgm:spPr/>
      <dgm:t>
        <a:bodyPr/>
        <a:lstStyle/>
        <a:p>
          <a:endParaRPr lang="ru-RU"/>
        </a:p>
      </dgm:t>
    </dgm:pt>
    <dgm:pt modelId="{2CFA7F08-9CC8-4602-9E66-2E485745E0C2}" type="pres">
      <dgm:prSet presAssocID="{09EAF744-78AB-49C2-9234-2A53847F6A97}" presName="root2" presStyleCnt="0"/>
      <dgm:spPr/>
    </dgm:pt>
    <dgm:pt modelId="{D7CBFEEC-D805-427D-9508-EDEA884F0A74}" type="pres">
      <dgm:prSet presAssocID="{09EAF744-78AB-49C2-9234-2A53847F6A97}" presName="LevelTwoTextNode" presStyleLbl="node2" presStyleIdx="5" presStyleCnt="8" custScaleX="277600" custScaleY="1013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D7C246-7EE6-4AD4-81FF-BE8113B492EA}" type="pres">
      <dgm:prSet presAssocID="{09EAF744-78AB-49C2-9234-2A53847F6A97}" presName="level3hierChild" presStyleCnt="0"/>
      <dgm:spPr/>
    </dgm:pt>
    <dgm:pt modelId="{E383CCF4-D5D5-46D1-8FBB-69993987CEEC}" type="pres">
      <dgm:prSet presAssocID="{93D22EB0-419A-446A-897D-EA149F0019A7}" presName="conn2-1" presStyleLbl="parChTrans1D2" presStyleIdx="6" presStyleCnt="8"/>
      <dgm:spPr/>
      <dgm:t>
        <a:bodyPr/>
        <a:lstStyle/>
        <a:p>
          <a:endParaRPr lang="ru-RU"/>
        </a:p>
      </dgm:t>
    </dgm:pt>
    <dgm:pt modelId="{CE39D5B2-9827-4244-BA1E-7358DB046473}" type="pres">
      <dgm:prSet presAssocID="{93D22EB0-419A-446A-897D-EA149F0019A7}" presName="connTx" presStyleLbl="parChTrans1D2" presStyleIdx="6" presStyleCnt="8"/>
      <dgm:spPr/>
      <dgm:t>
        <a:bodyPr/>
        <a:lstStyle/>
        <a:p>
          <a:endParaRPr lang="ru-RU"/>
        </a:p>
      </dgm:t>
    </dgm:pt>
    <dgm:pt modelId="{02CF0FF1-8A13-4EEF-87AE-935F5AF0A34A}" type="pres">
      <dgm:prSet presAssocID="{2F47385A-E6E5-4B28-A97B-15A0A03ED0E7}" presName="root2" presStyleCnt="0"/>
      <dgm:spPr/>
    </dgm:pt>
    <dgm:pt modelId="{98B563F1-F2E3-416D-B817-BA2D1F05CA50}" type="pres">
      <dgm:prSet presAssocID="{2F47385A-E6E5-4B28-A97B-15A0A03ED0E7}" presName="LevelTwoTextNode" presStyleLbl="node2" presStyleIdx="6" presStyleCnt="8" custScaleX="279426" custScaleY="653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85267E-D5BA-44D6-A1A3-160963E08B99}" type="pres">
      <dgm:prSet presAssocID="{2F47385A-E6E5-4B28-A97B-15A0A03ED0E7}" presName="level3hierChild" presStyleCnt="0"/>
      <dgm:spPr/>
    </dgm:pt>
    <dgm:pt modelId="{B5B2498D-33A5-413F-AADA-13BADC3153BD}" type="pres">
      <dgm:prSet presAssocID="{BB945D13-31A6-4992-9067-C3387B7D4EB2}" presName="conn2-1" presStyleLbl="parChTrans1D2" presStyleIdx="7" presStyleCnt="8"/>
      <dgm:spPr/>
      <dgm:t>
        <a:bodyPr/>
        <a:lstStyle/>
        <a:p>
          <a:endParaRPr lang="ru-RU"/>
        </a:p>
      </dgm:t>
    </dgm:pt>
    <dgm:pt modelId="{0934AEF4-A5A1-48D4-826E-8A0F8FDF49D5}" type="pres">
      <dgm:prSet presAssocID="{BB945D13-31A6-4992-9067-C3387B7D4EB2}" presName="connTx" presStyleLbl="parChTrans1D2" presStyleIdx="7" presStyleCnt="8"/>
      <dgm:spPr/>
      <dgm:t>
        <a:bodyPr/>
        <a:lstStyle/>
        <a:p>
          <a:endParaRPr lang="ru-RU"/>
        </a:p>
      </dgm:t>
    </dgm:pt>
    <dgm:pt modelId="{D95072FC-9DA6-42D1-8542-97F7C3DDEDA3}" type="pres">
      <dgm:prSet presAssocID="{98E79ACB-616F-4FAF-804E-F7F5D15812AA}" presName="root2" presStyleCnt="0"/>
      <dgm:spPr/>
    </dgm:pt>
    <dgm:pt modelId="{E7B0DA95-0836-4896-AADE-BDF2D4704855}" type="pres">
      <dgm:prSet presAssocID="{98E79ACB-616F-4FAF-804E-F7F5D15812AA}" presName="LevelTwoTextNode" presStyleLbl="node2" presStyleIdx="7" presStyleCnt="8" custScaleX="279427" custScaleY="771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83CAC2-E39A-48A1-A558-5C843BBFBD77}" type="pres">
      <dgm:prSet presAssocID="{98E79ACB-616F-4FAF-804E-F7F5D15812AA}" presName="level3hierChild" presStyleCnt="0"/>
      <dgm:spPr/>
    </dgm:pt>
  </dgm:ptLst>
  <dgm:cxnLst>
    <dgm:cxn modelId="{AEB248B4-956A-46F0-87F3-AEA96EB1D170}" type="presOf" srcId="{9FE3D94D-2995-438C-A078-AA7610B017E3}" destId="{38AC07D9-15A1-4C2F-8408-3A8627F786AA}" srcOrd="0" destOrd="0" presId="urn:microsoft.com/office/officeart/2008/layout/HorizontalMultiLevelHierarchy"/>
    <dgm:cxn modelId="{DCE6DB58-8DCD-46E5-9982-3367C2EDB1A7}" type="presOf" srcId="{E724876D-7D29-41FE-A5D5-00BBA00A980C}" destId="{D7553DAC-D489-483F-B1F4-0515D18491F4}" srcOrd="0" destOrd="0" presId="urn:microsoft.com/office/officeart/2008/layout/HorizontalMultiLevelHierarchy"/>
    <dgm:cxn modelId="{6F286382-740F-435F-AC67-FD083AA5C2AF}" srcId="{DA4F6A56-E380-4993-878D-7CDA211E78E6}" destId="{0C807D3F-A68D-4F7F-9645-A7B9C93893A6}" srcOrd="3" destOrd="0" parTransId="{E724876D-7D29-41FE-A5D5-00BBA00A980C}" sibTransId="{F610F946-8491-418A-A135-8FBB653C8A61}"/>
    <dgm:cxn modelId="{D151F68B-3756-4AA1-B13E-F2C96BFC74FB}" type="presOf" srcId="{25FAB956-BFDB-407B-894D-0F72D7FD2108}" destId="{1516FF32-683A-4F88-881D-53C4F033FA6A}" srcOrd="0" destOrd="0" presId="urn:microsoft.com/office/officeart/2008/layout/HorizontalMultiLevelHierarchy"/>
    <dgm:cxn modelId="{CC3EDD2B-6837-4813-900B-F76139B66F5D}" srcId="{DA4F6A56-E380-4993-878D-7CDA211E78E6}" destId="{CABA843E-B757-4975-AE38-422BB75199A5}" srcOrd="2" destOrd="0" parTransId="{16228997-9634-425E-A79C-0A3DF667059F}" sibTransId="{286AADEF-200C-4EEF-9306-5A2581852EDF}"/>
    <dgm:cxn modelId="{2898E13D-1DF8-4D15-A3C1-807226D95EA3}" type="presOf" srcId="{90100F87-76A6-41F8-892B-26BED34A094E}" destId="{23B7B933-7E98-4AE3-BE19-566C9207A3DB}" srcOrd="1" destOrd="0" presId="urn:microsoft.com/office/officeart/2008/layout/HorizontalMultiLevelHierarchy"/>
    <dgm:cxn modelId="{31DEFC1C-91F8-4709-8D84-9E64E156D29C}" type="presOf" srcId="{16228997-9634-425E-A79C-0A3DF667059F}" destId="{58E824E6-75DD-4750-99D7-A9151F89CB11}" srcOrd="1" destOrd="0" presId="urn:microsoft.com/office/officeart/2008/layout/HorizontalMultiLevelHierarchy"/>
    <dgm:cxn modelId="{6B682A80-36AC-4F5D-9177-519B8C3ABC4A}" type="presOf" srcId="{90100F87-76A6-41F8-892B-26BED34A094E}" destId="{0E533348-FBF0-49B5-BC02-8083554A8B77}" srcOrd="0" destOrd="0" presId="urn:microsoft.com/office/officeart/2008/layout/HorizontalMultiLevelHierarchy"/>
    <dgm:cxn modelId="{682ACCD5-D1AA-4E78-9BC1-9471BD39AC80}" srcId="{DA4F6A56-E380-4993-878D-7CDA211E78E6}" destId="{98E79ACB-616F-4FAF-804E-F7F5D15812AA}" srcOrd="7" destOrd="0" parTransId="{BB945D13-31A6-4992-9067-C3387B7D4EB2}" sibTransId="{3500EB28-4E19-41E0-BA0B-763CBE7E1F87}"/>
    <dgm:cxn modelId="{7A459076-8513-405D-A359-089302561CFB}" srcId="{DA4F6A56-E380-4993-878D-7CDA211E78E6}" destId="{2F47385A-E6E5-4B28-A97B-15A0A03ED0E7}" srcOrd="6" destOrd="0" parTransId="{93D22EB0-419A-446A-897D-EA149F0019A7}" sibTransId="{5D506334-BDD6-4CC5-BFA9-E4FF30155A19}"/>
    <dgm:cxn modelId="{A742E628-28B9-444C-B33B-813DE675A215}" type="presOf" srcId="{DA4F6A56-E380-4993-878D-7CDA211E78E6}" destId="{CFE9830B-09CE-4252-B684-016285EF1DBD}" srcOrd="0" destOrd="0" presId="urn:microsoft.com/office/officeart/2008/layout/HorizontalMultiLevelHierarchy"/>
    <dgm:cxn modelId="{480B6846-9411-4B40-B8E5-872C3BD163D9}" type="presOf" srcId="{EE9ADBFD-DCDD-44EA-AB0A-D76567C826E5}" destId="{8D6B81E8-A10C-42ED-BAE7-D971BA8C13D7}" srcOrd="1" destOrd="0" presId="urn:microsoft.com/office/officeart/2008/layout/HorizontalMultiLevelHierarchy"/>
    <dgm:cxn modelId="{ECA5BF84-1E49-487E-A65C-C1212EC72239}" type="presOf" srcId="{D7B48D35-FD91-4796-937F-06C0C7A5D7E1}" destId="{FF3A1BC4-F025-4C84-9C2F-1FD2AB3D56EF}" srcOrd="0" destOrd="0" presId="urn:microsoft.com/office/officeart/2008/layout/HorizontalMultiLevelHierarchy"/>
    <dgm:cxn modelId="{592CBB72-6C64-428D-B1E0-6393B22EA15F}" type="presOf" srcId="{BB945D13-31A6-4992-9067-C3387B7D4EB2}" destId="{B5B2498D-33A5-413F-AADA-13BADC3153BD}" srcOrd="0" destOrd="0" presId="urn:microsoft.com/office/officeart/2008/layout/HorizontalMultiLevelHierarchy"/>
    <dgm:cxn modelId="{FA53FF85-2366-4EE2-8E13-9C80A1EE179E}" type="presOf" srcId="{CABA843E-B757-4975-AE38-422BB75199A5}" destId="{2FA6E8B8-537A-48A2-B55E-DAD9F8BB8BAF}" srcOrd="0" destOrd="0" presId="urn:microsoft.com/office/officeart/2008/layout/HorizontalMultiLevelHierarchy"/>
    <dgm:cxn modelId="{164FA8E3-8FB0-4B25-9F77-C6909E3626F9}" srcId="{748CEC3C-4FD0-4372-A366-83F4F7569D10}" destId="{DA4F6A56-E380-4993-878D-7CDA211E78E6}" srcOrd="0" destOrd="0" parTransId="{7E474E0E-6C75-4F33-AB65-54C28BE3DFDA}" sibTransId="{69455BE0-79AE-480E-8F3E-7B6F94C0F3FC}"/>
    <dgm:cxn modelId="{81CF37F5-31A0-41F4-910F-F213DE58A08D}" srcId="{DA4F6A56-E380-4993-878D-7CDA211E78E6}" destId="{C533C073-876F-4FB2-8CB3-6F7BE0742E97}" srcOrd="1" destOrd="0" parTransId="{90100F87-76A6-41F8-892B-26BED34A094E}" sibTransId="{04FED917-DDE7-4F8A-AB5A-D5705C83A65B}"/>
    <dgm:cxn modelId="{B427E1F2-60E4-48A0-9FDB-AB76B2BE21B2}" type="presOf" srcId="{EE9ADBFD-DCDD-44EA-AB0A-D76567C826E5}" destId="{DBB8E321-E3B8-49F1-933A-AEF7742ADE7A}" srcOrd="0" destOrd="0" presId="urn:microsoft.com/office/officeart/2008/layout/HorizontalMultiLevelHierarchy"/>
    <dgm:cxn modelId="{1B8307DB-B607-4255-9D26-0E9CE38FF5C5}" srcId="{DA4F6A56-E380-4993-878D-7CDA211E78E6}" destId="{25FAB956-BFDB-407B-894D-0F72D7FD2108}" srcOrd="4" destOrd="0" parTransId="{2A3FAD3C-3327-4039-9C48-3DB4AA82CBD7}" sibTransId="{4544368D-4279-4E95-8796-1E9923DC1266}"/>
    <dgm:cxn modelId="{C5E5FC93-2F39-4D06-949D-41214A28817A}" type="presOf" srcId="{D7B48D35-FD91-4796-937F-06C0C7A5D7E1}" destId="{43AFAAD8-BF30-4C3C-A0F9-8E88BAA74FDF}" srcOrd="1" destOrd="0" presId="urn:microsoft.com/office/officeart/2008/layout/HorizontalMultiLevelHierarchy"/>
    <dgm:cxn modelId="{3A4E9667-82F0-4627-A461-537D8CB5CAA0}" type="presOf" srcId="{2F47385A-E6E5-4B28-A97B-15A0A03ED0E7}" destId="{98B563F1-F2E3-416D-B817-BA2D1F05CA50}" srcOrd="0" destOrd="0" presId="urn:microsoft.com/office/officeart/2008/layout/HorizontalMultiLevelHierarchy"/>
    <dgm:cxn modelId="{15AFF052-70A7-4C5A-ABFA-A611136E06C0}" type="presOf" srcId="{93D22EB0-419A-446A-897D-EA149F0019A7}" destId="{E383CCF4-D5D5-46D1-8FBB-69993987CEEC}" srcOrd="0" destOrd="0" presId="urn:microsoft.com/office/officeart/2008/layout/HorizontalMultiLevelHierarchy"/>
    <dgm:cxn modelId="{FB2F9650-6BE1-49A4-9D44-5230BAA841D1}" type="presOf" srcId="{748CEC3C-4FD0-4372-A366-83F4F7569D10}" destId="{11C7A48C-01A6-46D4-8657-56801E0B52B4}" srcOrd="0" destOrd="0" presId="urn:microsoft.com/office/officeart/2008/layout/HorizontalMultiLevelHierarchy"/>
    <dgm:cxn modelId="{D5F9E656-DC21-4433-9A56-AEEA2BD37025}" type="presOf" srcId="{E724876D-7D29-41FE-A5D5-00BBA00A980C}" destId="{318F8A95-1B07-4F6B-A13A-B7CF2CBC0EC7}" srcOrd="1" destOrd="0" presId="urn:microsoft.com/office/officeart/2008/layout/HorizontalMultiLevelHierarchy"/>
    <dgm:cxn modelId="{3478C336-8129-4E4F-9551-19CCD920879E}" type="presOf" srcId="{BB945D13-31A6-4992-9067-C3387B7D4EB2}" destId="{0934AEF4-A5A1-48D4-826E-8A0F8FDF49D5}" srcOrd="1" destOrd="0" presId="urn:microsoft.com/office/officeart/2008/layout/HorizontalMultiLevelHierarchy"/>
    <dgm:cxn modelId="{4554A12B-7C38-446A-978A-F40E65B9D3A2}" type="presOf" srcId="{C533C073-876F-4FB2-8CB3-6F7BE0742E97}" destId="{0343961C-3D3F-4024-A89B-87E70D4CCAAD}" srcOrd="0" destOrd="0" presId="urn:microsoft.com/office/officeart/2008/layout/HorizontalMultiLevelHierarchy"/>
    <dgm:cxn modelId="{B5DEF9BC-DB4C-4B32-869C-9099F1E84E24}" type="presOf" srcId="{93D22EB0-419A-446A-897D-EA149F0019A7}" destId="{CE39D5B2-9827-4244-BA1E-7358DB046473}" srcOrd="1" destOrd="0" presId="urn:microsoft.com/office/officeart/2008/layout/HorizontalMultiLevelHierarchy"/>
    <dgm:cxn modelId="{CDA4B193-76E8-4B71-9C2E-6E84D93649EA}" type="presOf" srcId="{16228997-9634-425E-A79C-0A3DF667059F}" destId="{1E4C989D-7123-449B-9974-48C60F0E5573}" srcOrd="0" destOrd="0" presId="urn:microsoft.com/office/officeart/2008/layout/HorizontalMultiLevelHierarchy"/>
    <dgm:cxn modelId="{7AFE7525-F8A6-469B-9434-5D109923EAEE}" type="presOf" srcId="{98E79ACB-616F-4FAF-804E-F7F5D15812AA}" destId="{E7B0DA95-0836-4896-AADE-BDF2D4704855}" srcOrd="0" destOrd="0" presId="urn:microsoft.com/office/officeart/2008/layout/HorizontalMultiLevelHierarchy"/>
    <dgm:cxn modelId="{6D8180E4-EAF7-4D1F-98AF-AD0A64A70BEB}" type="presOf" srcId="{09EAF744-78AB-49C2-9234-2A53847F6A97}" destId="{D7CBFEEC-D805-427D-9508-EDEA884F0A74}" srcOrd="0" destOrd="0" presId="urn:microsoft.com/office/officeart/2008/layout/HorizontalMultiLevelHierarchy"/>
    <dgm:cxn modelId="{DF10C6B7-9A79-4C2E-8338-F8D089591B4A}" srcId="{DA4F6A56-E380-4993-878D-7CDA211E78E6}" destId="{9FE3D94D-2995-438C-A078-AA7610B017E3}" srcOrd="0" destOrd="0" parTransId="{EE9ADBFD-DCDD-44EA-AB0A-D76567C826E5}" sibTransId="{FBA9A95A-2F41-4BFA-93AA-BC63AEB14494}"/>
    <dgm:cxn modelId="{C0C2D0DB-A3B5-4D76-AD1A-C0684B59ED9C}" srcId="{DA4F6A56-E380-4993-878D-7CDA211E78E6}" destId="{09EAF744-78AB-49C2-9234-2A53847F6A97}" srcOrd="5" destOrd="0" parTransId="{D7B48D35-FD91-4796-937F-06C0C7A5D7E1}" sibTransId="{A9F503B1-1485-4A9D-BC5A-CB779795C231}"/>
    <dgm:cxn modelId="{429C1DAA-D24B-4909-951B-0F4F144231D7}" type="presOf" srcId="{2A3FAD3C-3327-4039-9C48-3DB4AA82CBD7}" destId="{D48B2B2C-4F5F-4E63-9446-FAC6F27D8F3F}" srcOrd="1" destOrd="0" presId="urn:microsoft.com/office/officeart/2008/layout/HorizontalMultiLevelHierarchy"/>
    <dgm:cxn modelId="{C42B9FDA-9F4F-4C6F-805F-C9C40534D51D}" type="presOf" srcId="{2A3FAD3C-3327-4039-9C48-3DB4AA82CBD7}" destId="{8D7A537B-B79F-4DE2-B8AD-5B1B6BCFA97F}" srcOrd="0" destOrd="0" presId="urn:microsoft.com/office/officeart/2008/layout/HorizontalMultiLevelHierarchy"/>
    <dgm:cxn modelId="{3CC1927E-7C80-492D-92B1-4DC99CFB3A6C}" type="presOf" srcId="{0C807D3F-A68D-4F7F-9645-A7B9C93893A6}" destId="{9A804EBF-CBA1-4306-A640-983269DB3D0D}" srcOrd="0" destOrd="0" presId="urn:microsoft.com/office/officeart/2008/layout/HorizontalMultiLevelHierarchy"/>
    <dgm:cxn modelId="{EE81DE9F-B6FE-46A5-B548-085A96A352AE}" type="presParOf" srcId="{11C7A48C-01A6-46D4-8657-56801E0B52B4}" destId="{3BE90198-4117-49B5-BD68-8DC1BAB1EC96}" srcOrd="0" destOrd="0" presId="urn:microsoft.com/office/officeart/2008/layout/HorizontalMultiLevelHierarchy"/>
    <dgm:cxn modelId="{EF0B2583-E133-4759-AB0E-9488F0EA55CC}" type="presParOf" srcId="{3BE90198-4117-49B5-BD68-8DC1BAB1EC96}" destId="{CFE9830B-09CE-4252-B684-016285EF1DBD}" srcOrd="0" destOrd="0" presId="urn:microsoft.com/office/officeart/2008/layout/HorizontalMultiLevelHierarchy"/>
    <dgm:cxn modelId="{AB50572E-CB2C-4007-9555-B94759AFF14E}" type="presParOf" srcId="{3BE90198-4117-49B5-BD68-8DC1BAB1EC96}" destId="{C3CBD794-AE4F-4479-AE30-26D693C25373}" srcOrd="1" destOrd="0" presId="urn:microsoft.com/office/officeart/2008/layout/HorizontalMultiLevelHierarchy"/>
    <dgm:cxn modelId="{B6356950-6A35-4B1D-96E4-8F34F3C3CED7}" type="presParOf" srcId="{C3CBD794-AE4F-4479-AE30-26D693C25373}" destId="{DBB8E321-E3B8-49F1-933A-AEF7742ADE7A}" srcOrd="0" destOrd="0" presId="urn:microsoft.com/office/officeart/2008/layout/HorizontalMultiLevelHierarchy"/>
    <dgm:cxn modelId="{D961A3FA-1EEF-49D8-843D-10D83F9E4893}" type="presParOf" srcId="{DBB8E321-E3B8-49F1-933A-AEF7742ADE7A}" destId="{8D6B81E8-A10C-42ED-BAE7-D971BA8C13D7}" srcOrd="0" destOrd="0" presId="urn:microsoft.com/office/officeart/2008/layout/HorizontalMultiLevelHierarchy"/>
    <dgm:cxn modelId="{CC83819A-FF0D-4B43-B0C8-550F339B1C28}" type="presParOf" srcId="{C3CBD794-AE4F-4479-AE30-26D693C25373}" destId="{8AAFAAE0-3BB6-4BB9-8DA7-D85A186CED98}" srcOrd="1" destOrd="0" presId="urn:microsoft.com/office/officeart/2008/layout/HorizontalMultiLevelHierarchy"/>
    <dgm:cxn modelId="{EE14C30A-24EB-478F-AE53-9DB3EC72BB83}" type="presParOf" srcId="{8AAFAAE0-3BB6-4BB9-8DA7-D85A186CED98}" destId="{38AC07D9-15A1-4C2F-8408-3A8627F786AA}" srcOrd="0" destOrd="0" presId="urn:microsoft.com/office/officeart/2008/layout/HorizontalMultiLevelHierarchy"/>
    <dgm:cxn modelId="{26FC7DF8-775C-445D-9318-57F98F6547AA}" type="presParOf" srcId="{8AAFAAE0-3BB6-4BB9-8DA7-D85A186CED98}" destId="{7945531D-BDF0-4490-95A8-09A1AC509B64}" srcOrd="1" destOrd="0" presId="urn:microsoft.com/office/officeart/2008/layout/HorizontalMultiLevelHierarchy"/>
    <dgm:cxn modelId="{E799C5C7-1EAD-4504-867A-616582539F80}" type="presParOf" srcId="{C3CBD794-AE4F-4479-AE30-26D693C25373}" destId="{0E533348-FBF0-49B5-BC02-8083554A8B77}" srcOrd="2" destOrd="0" presId="urn:microsoft.com/office/officeart/2008/layout/HorizontalMultiLevelHierarchy"/>
    <dgm:cxn modelId="{60A0DE23-4C47-44A0-9154-1B48B9157444}" type="presParOf" srcId="{0E533348-FBF0-49B5-BC02-8083554A8B77}" destId="{23B7B933-7E98-4AE3-BE19-566C9207A3DB}" srcOrd="0" destOrd="0" presId="urn:microsoft.com/office/officeart/2008/layout/HorizontalMultiLevelHierarchy"/>
    <dgm:cxn modelId="{824BBD73-61EC-4354-ACC2-2718F2FF2A7C}" type="presParOf" srcId="{C3CBD794-AE4F-4479-AE30-26D693C25373}" destId="{FB5EB369-37ED-461B-A86B-947EF68F5F2F}" srcOrd="3" destOrd="0" presId="urn:microsoft.com/office/officeart/2008/layout/HorizontalMultiLevelHierarchy"/>
    <dgm:cxn modelId="{C8AF316E-E3AC-4B0A-BF65-FF992AEA880D}" type="presParOf" srcId="{FB5EB369-37ED-461B-A86B-947EF68F5F2F}" destId="{0343961C-3D3F-4024-A89B-87E70D4CCAAD}" srcOrd="0" destOrd="0" presId="urn:microsoft.com/office/officeart/2008/layout/HorizontalMultiLevelHierarchy"/>
    <dgm:cxn modelId="{71AB4557-DCCE-41D8-AF87-E535F375E35D}" type="presParOf" srcId="{FB5EB369-37ED-461B-A86B-947EF68F5F2F}" destId="{6E908A30-721E-4920-A5B6-CD132753461A}" srcOrd="1" destOrd="0" presId="urn:microsoft.com/office/officeart/2008/layout/HorizontalMultiLevelHierarchy"/>
    <dgm:cxn modelId="{9D0DEC74-69CD-4E78-9C82-24CE8C9DE17A}" type="presParOf" srcId="{C3CBD794-AE4F-4479-AE30-26D693C25373}" destId="{1E4C989D-7123-449B-9974-48C60F0E5573}" srcOrd="4" destOrd="0" presId="urn:microsoft.com/office/officeart/2008/layout/HorizontalMultiLevelHierarchy"/>
    <dgm:cxn modelId="{79E9E33A-4A7D-4FDE-BE5F-3BA68C50FDA4}" type="presParOf" srcId="{1E4C989D-7123-449B-9974-48C60F0E5573}" destId="{58E824E6-75DD-4750-99D7-A9151F89CB11}" srcOrd="0" destOrd="0" presId="urn:microsoft.com/office/officeart/2008/layout/HorizontalMultiLevelHierarchy"/>
    <dgm:cxn modelId="{75847237-119D-4A90-BBBD-7412F86E4764}" type="presParOf" srcId="{C3CBD794-AE4F-4479-AE30-26D693C25373}" destId="{237749AD-8F87-404F-94C0-0B3A93E750F7}" srcOrd="5" destOrd="0" presId="urn:microsoft.com/office/officeart/2008/layout/HorizontalMultiLevelHierarchy"/>
    <dgm:cxn modelId="{0CE99ABD-6044-4E54-A3E3-31DB72F6AB94}" type="presParOf" srcId="{237749AD-8F87-404F-94C0-0B3A93E750F7}" destId="{2FA6E8B8-537A-48A2-B55E-DAD9F8BB8BAF}" srcOrd="0" destOrd="0" presId="urn:microsoft.com/office/officeart/2008/layout/HorizontalMultiLevelHierarchy"/>
    <dgm:cxn modelId="{E3B0D9A5-5219-4B9E-B021-A3735CB25F00}" type="presParOf" srcId="{237749AD-8F87-404F-94C0-0B3A93E750F7}" destId="{C19CFB90-DE49-4245-8D42-CC531BD2AFF4}" srcOrd="1" destOrd="0" presId="urn:microsoft.com/office/officeart/2008/layout/HorizontalMultiLevelHierarchy"/>
    <dgm:cxn modelId="{C7845C0F-A446-4B66-AA2D-C7AF951A2992}" type="presParOf" srcId="{C3CBD794-AE4F-4479-AE30-26D693C25373}" destId="{D7553DAC-D489-483F-B1F4-0515D18491F4}" srcOrd="6" destOrd="0" presId="urn:microsoft.com/office/officeart/2008/layout/HorizontalMultiLevelHierarchy"/>
    <dgm:cxn modelId="{F7BE4D3A-BF70-4F84-833C-4776BC15C973}" type="presParOf" srcId="{D7553DAC-D489-483F-B1F4-0515D18491F4}" destId="{318F8A95-1B07-4F6B-A13A-B7CF2CBC0EC7}" srcOrd="0" destOrd="0" presId="urn:microsoft.com/office/officeart/2008/layout/HorizontalMultiLevelHierarchy"/>
    <dgm:cxn modelId="{014A7D08-9584-4D52-8C88-FD21F3562CA5}" type="presParOf" srcId="{C3CBD794-AE4F-4479-AE30-26D693C25373}" destId="{303C25EE-393E-4356-9D8B-91E302D36C2A}" srcOrd="7" destOrd="0" presId="urn:microsoft.com/office/officeart/2008/layout/HorizontalMultiLevelHierarchy"/>
    <dgm:cxn modelId="{EAA84D2F-33B0-4B8A-A290-DC3136BB919A}" type="presParOf" srcId="{303C25EE-393E-4356-9D8B-91E302D36C2A}" destId="{9A804EBF-CBA1-4306-A640-983269DB3D0D}" srcOrd="0" destOrd="0" presId="urn:microsoft.com/office/officeart/2008/layout/HorizontalMultiLevelHierarchy"/>
    <dgm:cxn modelId="{FFD9E96D-460F-44E8-9C5B-44E18D0DECFB}" type="presParOf" srcId="{303C25EE-393E-4356-9D8B-91E302D36C2A}" destId="{232BE0C1-8316-4B8B-9DF2-188B90EE060A}" srcOrd="1" destOrd="0" presId="urn:microsoft.com/office/officeart/2008/layout/HorizontalMultiLevelHierarchy"/>
    <dgm:cxn modelId="{8B6D00CE-91F5-4635-BC14-69203041B79F}" type="presParOf" srcId="{C3CBD794-AE4F-4479-AE30-26D693C25373}" destId="{8D7A537B-B79F-4DE2-B8AD-5B1B6BCFA97F}" srcOrd="8" destOrd="0" presId="urn:microsoft.com/office/officeart/2008/layout/HorizontalMultiLevelHierarchy"/>
    <dgm:cxn modelId="{1F789A50-E5BD-4464-BCEB-7C1E608ABAD8}" type="presParOf" srcId="{8D7A537B-B79F-4DE2-B8AD-5B1B6BCFA97F}" destId="{D48B2B2C-4F5F-4E63-9446-FAC6F27D8F3F}" srcOrd="0" destOrd="0" presId="urn:microsoft.com/office/officeart/2008/layout/HorizontalMultiLevelHierarchy"/>
    <dgm:cxn modelId="{CA0B9E2D-CBBC-444A-88F5-BFDC059FAD7E}" type="presParOf" srcId="{C3CBD794-AE4F-4479-AE30-26D693C25373}" destId="{66CFDAA6-59C8-451C-AFF8-FA33B7B16453}" srcOrd="9" destOrd="0" presId="urn:microsoft.com/office/officeart/2008/layout/HorizontalMultiLevelHierarchy"/>
    <dgm:cxn modelId="{156F93F2-A4BD-498E-AB7B-866E3D543C63}" type="presParOf" srcId="{66CFDAA6-59C8-451C-AFF8-FA33B7B16453}" destId="{1516FF32-683A-4F88-881D-53C4F033FA6A}" srcOrd="0" destOrd="0" presId="urn:microsoft.com/office/officeart/2008/layout/HorizontalMultiLevelHierarchy"/>
    <dgm:cxn modelId="{7759ECD4-2515-4A97-9C45-429CA89E6266}" type="presParOf" srcId="{66CFDAA6-59C8-451C-AFF8-FA33B7B16453}" destId="{C75EC2DF-0112-490C-AE03-1CBE4C7C48DC}" srcOrd="1" destOrd="0" presId="urn:microsoft.com/office/officeart/2008/layout/HorizontalMultiLevelHierarchy"/>
    <dgm:cxn modelId="{459983F3-5F48-45FA-8FF3-66A772241D28}" type="presParOf" srcId="{C3CBD794-AE4F-4479-AE30-26D693C25373}" destId="{FF3A1BC4-F025-4C84-9C2F-1FD2AB3D56EF}" srcOrd="10" destOrd="0" presId="urn:microsoft.com/office/officeart/2008/layout/HorizontalMultiLevelHierarchy"/>
    <dgm:cxn modelId="{34D3CCF4-E372-4555-A7B4-C0D6A25846BD}" type="presParOf" srcId="{FF3A1BC4-F025-4C84-9C2F-1FD2AB3D56EF}" destId="{43AFAAD8-BF30-4C3C-A0F9-8E88BAA74FDF}" srcOrd="0" destOrd="0" presId="urn:microsoft.com/office/officeart/2008/layout/HorizontalMultiLevelHierarchy"/>
    <dgm:cxn modelId="{2D7DFE4F-F3C3-4F05-83C3-81D566AC7FB6}" type="presParOf" srcId="{C3CBD794-AE4F-4479-AE30-26D693C25373}" destId="{2CFA7F08-9CC8-4602-9E66-2E485745E0C2}" srcOrd="11" destOrd="0" presId="urn:microsoft.com/office/officeart/2008/layout/HorizontalMultiLevelHierarchy"/>
    <dgm:cxn modelId="{0D5B11C2-9AC4-419F-810D-324BA0815C23}" type="presParOf" srcId="{2CFA7F08-9CC8-4602-9E66-2E485745E0C2}" destId="{D7CBFEEC-D805-427D-9508-EDEA884F0A74}" srcOrd="0" destOrd="0" presId="urn:microsoft.com/office/officeart/2008/layout/HorizontalMultiLevelHierarchy"/>
    <dgm:cxn modelId="{BE8BEE15-837B-42F3-9BB1-407E0D218671}" type="presParOf" srcId="{2CFA7F08-9CC8-4602-9E66-2E485745E0C2}" destId="{31D7C246-7EE6-4AD4-81FF-BE8113B492EA}" srcOrd="1" destOrd="0" presId="urn:microsoft.com/office/officeart/2008/layout/HorizontalMultiLevelHierarchy"/>
    <dgm:cxn modelId="{0A8E22F9-538E-4EE6-921C-03DB3A714AF9}" type="presParOf" srcId="{C3CBD794-AE4F-4479-AE30-26D693C25373}" destId="{E383CCF4-D5D5-46D1-8FBB-69993987CEEC}" srcOrd="12" destOrd="0" presId="urn:microsoft.com/office/officeart/2008/layout/HorizontalMultiLevelHierarchy"/>
    <dgm:cxn modelId="{978D90B0-8FCA-4944-813E-FBEBF6E07287}" type="presParOf" srcId="{E383CCF4-D5D5-46D1-8FBB-69993987CEEC}" destId="{CE39D5B2-9827-4244-BA1E-7358DB046473}" srcOrd="0" destOrd="0" presId="urn:microsoft.com/office/officeart/2008/layout/HorizontalMultiLevelHierarchy"/>
    <dgm:cxn modelId="{9C6F78C3-EE48-490D-92A8-2999AA6FE715}" type="presParOf" srcId="{C3CBD794-AE4F-4479-AE30-26D693C25373}" destId="{02CF0FF1-8A13-4EEF-87AE-935F5AF0A34A}" srcOrd="13" destOrd="0" presId="urn:microsoft.com/office/officeart/2008/layout/HorizontalMultiLevelHierarchy"/>
    <dgm:cxn modelId="{7E88DD19-746F-4B72-B54F-BE34C600AE2B}" type="presParOf" srcId="{02CF0FF1-8A13-4EEF-87AE-935F5AF0A34A}" destId="{98B563F1-F2E3-416D-B817-BA2D1F05CA50}" srcOrd="0" destOrd="0" presId="urn:microsoft.com/office/officeart/2008/layout/HorizontalMultiLevelHierarchy"/>
    <dgm:cxn modelId="{689CB439-0160-46D3-8AAA-C801C704F6B9}" type="presParOf" srcId="{02CF0FF1-8A13-4EEF-87AE-935F5AF0A34A}" destId="{E585267E-D5BA-44D6-A1A3-160963E08B99}" srcOrd="1" destOrd="0" presId="urn:microsoft.com/office/officeart/2008/layout/HorizontalMultiLevelHierarchy"/>
    <dgm:cxn modelId="{248C4FD4-815D-42DB-9F34-D663BDCA60DC}" type="presParOf" srcId="{C3CBD794-AE4F-4479-AE30-26D693C25373}" destId="{B5B2498D-33A5-413F-AADA-13BADC3153BD}" srcOrd="14" destOrd="0" presId="urn:microsoft.com/office/officeart/2008/layout/HorizontalMultiLevelHierarchy"/>
    <dgm:cxn modelId="{2E5E62F7-EA3B-42B6-9C66-7F96580C2295}" type="presParOf" srcId="{B5B2498D-33A5-413F-AADA-13BADC3153BD}" destId="{0934AEF4-A5A1-48D4-826E-8A0F8FDF49D5}" srcOrd="0" destOrd="0" presId="urn:microsoft.com/office/officeart/2008/layout/HorizontalMultiLevelHierarchy"/>
    <dgm:cxn modelId="{C5FB3718-814D-4503-8F0E-8206279CF64A}" type="presParOf" srcId="{C3CBD794-AE4F-4479-AE30-26D693C25373}" destId="{D95072FC-9DA6-42D1-8542-97F7C3DDEDA3}" srcOrd="15" destOrd="0" presId="urn:microsoft.com/office/officeart/2008/layout/HorizontalMultiLevelHierarchy"/>
    <dgm:cxn modelId="{222A8BEC-642B-4605-86F0-8C5361135230}" type="presParOf" srcId="{D95072FC-9DA6-42D1-8542-97F7C3DDEDA3}" destId="{E7B0DA95-0836-4896-AADE-BDF2D4704855}" srcOrd="0" destOrd="0" presId="urn:microsoft.com/office/officeart/2008/layout/HorizontalMultiLevelHierarchy"/>
    <dgm:cxn modelId="{0D670A80-9A33-49A1-B327-A6B11E36F4D8}" type="presParOf" srcId="{D95072FC-9DA6-42D1-8542-97F7C3DDEDA3}" destId="{6883CAC2-E39A-48A1-A558-5C843BBFBD7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05EF9-4BA2-4060-8FBF-14677896684C}">
      <dsp:nvSpPr>
        <dsp:cNvPr id="0" name=""/>
        <dsp:cNvSpPr/>
      </dsp:nvSpPr>
      <dsp:spPr>
        <a:xfrm>
          <a:off x="3744416" y="1505149"/>
          <a:ext cx="3102718" cy="1041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7115"/>
              </a:lnTo>
              <a:lnTo>
                <a:pt x="3102718" y="907115"/>
              </a:lnTo>
              <a:lnTo>
                <a:pt x="3102718" y="1041737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7F1A5-FCE8-45C8-856A-65592A5AD012}">
      <dsp:nvSpPr>
        <dsp:cNvPr id="0" name=""/>
        <dsp:cNvSpPr/>
      </dsp:nvSpPr>
      <dsp:spPr>
        <a:xfrm>
          <a:off x="3744416" y="1505149"/>
          <a:ext cx="1551359" cy="1041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7115"/>
              </a:lnTo>
              <a:lnTo>
                <a:pt x="1551359" y="907115"/>
              </a:lnTo>
              <a:lnTo>
                <a:pt x="1551359" y="1041737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E72F01-460F-4A37-8984-36021D2BAF06}">
      <dsp:nvSpPr>
        <dsp:cNvPr id="0" name=""/>
        <dsp:cNvSpPr/>
      </dsp:nvSpPr>
      <dsp:spPr>
        <a:xfrm>
          <a:off x="3698696" y="1505149"/>
          <a:ext cx="91440" cy="1041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1737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B6DC4-4E8A-426A-AF7B-CEBFBC4ACF28}">
      <dsp:nvSpPr>
        <dsp:cNvPr id="0" name=""/>
        <dsp:cNvSpPr/>
      </dsp:nvSpPr>
      <dsp:spPr>
        <a:xfrm>
          <a:off x="2193056" y="1505149"/>
          <a:ext cx="1551359" cy="1041737"/>
        </a:xfrm>
        <a:custGeom>
          <a:avLst/>
          <a:gdLst/>
          <a:ahLst/>
          <a:cxnLst/>
          <a:rect l="0" t="0" r="0" b="0"/>
          <a:pathLst>
            <a:path>
              <a:moveTo>
                <a:pt x="1551359" y="0"/>
              </a:moveTo>
              <a:lnTo>
                <a:pt x="1551359" y="907115"/>
              </a:lnTo>
              <a:lnTo>
                <a:pt x="0" y="907115"/>
              </a:lnTo>
              <a:lnTo>
                <a:pt x="0" y="1041737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EFF75-667A-43F6-872A-DD78174B8CB8}">
      <dsp:nvSpPr>
        <dsp:cNvPr id="0" name=""/>
        <dsp:cNvSpPr/>
      </dsp:nvSpPr>
      <dsp:spPr>
        <a:xfrm>
          <a:off x="641697" y="1505149"/>
          <a:ext cx="3102718" cy="1041737"/>
        </a:xfrm>
        <a:custGeom>
          <a:avLst/>
          <a:gdLst/>
          <a:ahLst/>
          <a:cxnLst/>
          <a:rect l="0" t="0" r="0" b="0"/>
          <a:pathLst>
            <a:path>
              <a:moveTo>
                <a:pt x="3102718" y="0"/>
              </a:moveTo>
              <a:lnTo>
                <a:pt x="3102718" y="907115"/>
              </a:lnTo>
              <a:lnTo>
                <a:pt x="0" y="907115"/>
              </a:lnTo>
              <a:lnTo>
                <a:pt x="0" y="1041737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E8701-531A-4E38-9967-2C8FC57E7B22}">
      <dsp:nvSpPr>
        <dsp:cNvPr id="0" name=""/>
        <dsp:cNvSpPr/>
      </dsp:nvSpPr>
      <dsp:spPr>
        <a:xfrm>
          <a:off x="1205789" y="576065"/>
          <a:ext cx="5077252" cy="929084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Погрешности развития речи у ребенка</a:t>
          </a:r>
          <a:endParaRPr lang="ru-RU" sz="1600" kern="1200" dirty="0">
            <a:solidFill>
              <a:srgbClr val="C00000"/>
            </a:solidFill>
          </a:endParaRPr>
        </a:p>
      </dsp:txBody>
      <dsp:txXfrm>
        <a:off x="1205789" y="576065"/>
        <a:ext cx="5077252" cy="929084"/>
      </dsp:txXfrm>
    </dsp:sp>
    <dsp:sp modelId="{73D6CF0B-E6DD-426A-990F-0D7B184F8A47}">
      <dsp:nvSpPr>
        <dsp:cNvPr id="0" name=""/>
        <dsp:cNvSpPr/>
      </dsp:nvSpPr>
      <dsp:spPr>
        <a:xfrm>
          <a:off x="639" y="2546887"/>
          <a:ext cx="1282115" cy="641057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обедненный словарь</a:t>
          </a:r>
          <a:endParaRPr lang="ru-RU" sz="12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9" y="2546887"/>
        <a:ext cx="1282115" cy="641057"/>
      </dsp:txXfrm>
    </dsp:sp>
    <dsp:sp modelId="{9017632B-F0E6-4310-A1B2-D8D97122DA9A}">
      <dsp:nvSpPr>
        <dsp:cNvPr id="0" name=""/>
        <dsp:cNvSpPr/>
      </dsp:nvSpPr>
      <dsp:spPr>
        <a:xfrm>
          <a:off x="1551999" y="2546887"/>
          <a:ext cx="1282115" cy="641057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часто неверная 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конструкция предложений</a:t>
          </a:r>
          <a:endParaRPr lang="ru-RU" sz="12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51999" y="2546887"/>
        <a:ext cx="1282115" cy="641057"/>
      </dsp:txXfrm>
    </dsp:sp>
    <dsp:sp modelId="{E454A5AD-090F-4612-98F2-6867FBD71E99}">
      <dsp:nvSpPr>
        <dsp:cNvPr id="0" name=""/>
        <dsp:cNvSpPr/>
      </dsp:nvSpPr>
      <dsp:spPr>
        <a:xfrm>
          <a:off x="3103358" y="2546887"/>
          <a:ext cx="1282115" cy="641057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дефекты произношения</a:t>
          </a:r>
          <a:endParaRPr lang="ru-RU" sz="12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3358" y="2546887"/>
        <a:ext cx="1282115" cy="641057"/>
      </dsp:txXfrm>
    </dsp:sp>
    <dsp:sp modelId="{210DD948-020D-456A-8783-02DFF4C9A805}">
      <dsp:nvSpPr>
        <dsp:cNvPr id="0" name=""/>
        <dsp:cNvSpPr/>
      </dsp:nvSpPr>
      <dsp:spPr>
        <a:xfrm>
          <a:off x="4654717" y="2546887"/>
          <a:ext cx="1282115" cy="641057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неспособность связно и последовательно изложить события</a:t>
          </a:r>
          <a:r>
            <a:rPr lang="ru-RU" sz="1100" kern="1200" dirty="0" smtClean="0"/>
            <a:t>;</a:t>
          </a:r>
          <a:endParaRPr lang="ru-RU" sz="1100" kern="1200" dirty="0"/>
        </a:p>
      </dsp:txBody>
      <dsp:txXfrm>
        <a:off x="4654717" y="2546887"/>
        <a:ext cx="1282115" cy="641057"/>
      </dsp:txXfrm>
    </dsp:sp>
    <dsp:sp modelId="{EAE19F49-A748-40BE-9648-C2DAD82850F3}">
      <dsp:nvSpPr>
        <dsp:cNvPr id="0" name=""/>
        <dsp:cNvSpPr/>
      </dsp:nvSpPr>
      <dsp:spPr>
        <a:xfrm>
          <a:off x="6206076" y="2546887"/>
          <a:ext cx="1282115" cy="641057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сбивчивый темп речи</a:t>
          </a:r>
          <a:endParaRPr lang="ru-RU" sz="12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06076" y="2546887"/>
        <a:ext cx="1282115" cy="6410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5BEB3-4F79-4432-B99E-11AF2F6FC24C}">
      <dsp:nvSpPr>
        <dsp:cNvPr id="0" name=""/>
        <dsp:cNvSpPr/>
      </dsp:nvSpPr>
      <dsp:spPr>
        <a:xfrm>
          <a:off x="2161439" y="2141232"/>
          <a:ext cx="1510968" cy="134907"/>
        </a:xfrm>
        <a:custGeom>
          <a:avLst/>
          <a:gdLst/>
          <a:ahLst/>
          <a:cxnLst/>
          <a:rect l="0" t="0" r="0" b="0"/>
          <a:pathLst>
            <a:path>
              <a:moveTo>
                <a:pt x="0" y="134907"/>
              </a:moveTo>
              <a:lnTo>
                <a:pt x="1510968" y="134907"/>
              </a:lnTo>
              <a:lnTo>
                <a:pt x="1510968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9AD62-4C83-4B39-B87D-296B28710A76}">
      <dsp:nvSpPr>
        <dsp:cNvPr id="0" name=""/>
        <dsp:cNvSpPr/>
      </dsp:nvSpPr>
      <dsp:spPr>
        <a:xfrm>
          <a:off x="2161439" y="2276140"/>
          <a:ext cx="3021936" cy="928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6083" y="0"/>
              </a:lnTo>
              <a:lnTo>
                <a:pt x="2806083" y="928166"/>
              </a:lnTo>
              <a:lnTo>
                <a:pt x="3021936" y="92816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FF65C-EA42-4460-B128-6A391453721D}">
      <dsp:nvSpPr>
        <dsp:cNvPr id="0" name=""/>
        <dsp:cNvSpPr/>
      </dsp:nvSpPr>
      <dsp:spPr>
        <a:xfrm>
          <a:off x="2161439" y="2230420"/>
          <a:ext cx="30219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21936" y="4572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0D147-5C58-4B32-98EB-2834B07E697C}">
      <dsp:nvSpPr>
        <dsp:cNvPr id="0" name=""/>
        <dsp:cNvSpPr/>
      </dsp:nvSpPr>
      <dsp:spPr>
        <a:xfrm>
          <a:off x="2161439" y="1347973"/>
          <a:ext cx="3021936" cy="928166"/>
        </a:xfrm>
        <a:custGeom>
          <a:avLst/>
          <a:gdLst/>
          <a:ahLst/>
          <a:cxnLst/>
          <a:rect l="0" t="0" r="0" b="0"/>
          <a:pathLst>
            <a:path>
              <a:moveTo>
                <a:pt x="0" y="928166"/>
              </a:moveTo>
              <a:lnTo>
                <a:pt x="2806083" y="928166"/>
              </a:lnTo>
              <a:lnTo>
                <a:pt x="2806083" y="0"/>
              </a:lnTo>
              <a:lnTo>
                <a:pt x="3021936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27480D-0EEC-421F-91A4-6CC26E40BA7B}">
      <dsp:nvSpPr>
        <dsp:cNvPr id="0" name=""/>
        <dsp:cNvSpPr/>
      </dsp:nvSpPr>
      <dsp:spPr>
        <a:xfrm>
          <a:off x="2913" y="1946964"/>
          <a:ext cx="2158525" cy="6583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Речевая активность</a:t>
          </a:r>
          <a:endParaRPr lang="ru-RU" sz="1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3" y="1946964"/>
        <a:ext cx="2158525" cy="658350"/>
      </dsp:txXfrm>
    </dsp:sp>
    <dsp:sp modelId="{64F884B3-F400-4468-9741-2E3591ED256C}">
      <dsp:nvSpPr>
        <dsp:cNvPr id="0" name=""/>
        <dsp:cNvSpPr/>
      </dsp:nvSpPr>
      <dsp:spPr>
        <a:xfrm>
          <a:off x="5183376" y="1018798"/>
          <a:ext cx="2158525" cy="6583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Игровая деятельность</a:t>
          </a:r>
          <a:endParaRPr lang="ru-RU" sz="1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83376" y="1018798"/>
        <a:ext cx="2158525" cy="658350"/>
      </dsp:txXfrm>
    </dsp:sp>
    <dsp:sp modelId="{CBE3D17E-14D9-4294-AF0D-1F1BED124C38}">
      <dsp:nvSpPr>
        <dsp:cNvPr id="0" name=""/>
        <dsp:cNvSpPr/>
      </dsp:nvSpPr>
      <dsp:spPr>
        <a:xfrm>
          <a:off x="5183376" y="1946964"/>
          <a:ext cx="2158525" cy="6583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Коммуникативная деятельность</a:t>
          </a:r>
          <a:endParaRPr lang="ru-RU" sz="1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83376" y="1946964"/>
        <a:ext cx="2158525" cy="658350"/>
      </dsp:txXfrm>
    </dsp:sp>
    <dsp:sp modelId="{38DBB7D2-CBAC-48D7-9CE2-F108F37BF2AB}">
      <dsp:nvSpPr>
        <dsp:cNvPr id="0" name=""/>
        <dsp:cNvSpPr/>
      </dsp:nvSpPr>
      <dsp:spPr>
        <a:xfrm>
          <a:off x="5183376" y="2875130"/>
          <a:ext cx="2158525" cy="6583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Трудовая деятельность</a:t>
          </a:r>
          <a:endParaRPr lang="ru-RU" sz="1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83376" y="2875130"/>
        <a:ext cx="2158525" cy="658350"/>
      </dsp:txXfrm>
    </dsp:sp>
    <dsp:sp modelId="{5CC44FB8-0C40-43D3-AC51-61D0FB7F5920}">
      <dsp:nvSpPr>
        <dsp:cNvPr id="0" name=""/>
        <dsp:cNvSpPr/>
      </dsp:nvSpPr>
      <dsp:spPr>
        <a:xfrm>
          <a:off x="2593145" y="1482881"/>
          <a:ext cx="2158525" cy="6583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Показатель успешности</a:t>
          </a:r>
          <a:endParaRPr lang="ru-RU" sz="1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3145" y="1482881"/>
        <a:ext cx="2158525" cy="6583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39C5D-45A6-4DD7-B956-F29418D2CCB5}">
      <dsp:nvSpPr>
        <dsp:cNvPr id="0" name=""/>
        <dsp:cNvSpPr/>
      </dsp:nvSpPr>
      <dsp:spPr>
        <a:xfrm>
          <a:off x="2605447" y="2184878"/>
          <a:ext cx="1738329" cy="14088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Речь</a:t>
          </a:r>
          <a:endParaRPr lang="ru-RU" sz="1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74223" y="2253654"/>
        <a:ext cx="1600777" cy="1271336"/>
      </dsp:txXfrm>
    </dsp:sp>
    <dsp:sp modelId="{A1D13EE1-29A0-45A3-92D4-272C4F4F3B18}">
      <dsp:nvSpPr>
        <dsp:cNvPr id="0" name=""/>
        <dsp:cNvSpPr/>
      </dsp:nvSpPr>
      <dsp:spPr>
        <a:xfrm rot="16200000">
          <a:off x="2980473" y="1690739"/>
          <a:ext cx="9882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8276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72A3A-1EE1-4D55-BCF1-DFB48E2EDDAE}">
      <dsp:nvSpPr>
        <dsp:cNvPr id="0" name=""/>
        <dsp:cNvSpPr/>
      </dsp:nvSpPr>
      <dsp:spPr>
        <a:xfrm>
          <a:off x="2476076" y="252646"/>
          <a:ext cx="1997070" cy="9439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Познание окружающего мира</a:t>
          </a:r>
          <a:endParaRPr lang="ru-RU" sz="1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2156" y="298726"/>
        <a:ext cx="1904910" cy="851795"/>
      </dsp:txXfrm>
    </dsp:sp>
    <dsp:sp modelId="{E2732AC2-1118-46E4-B727-31B47B88B8A3}">
      <dsp:nvSpPr>
        <dsp:cNvPr id="0" name=""/>
        <dsp:cNvSpPr/>
      </dsp:nvSpPr>
      <dsp:spPr>
        <a:xfrm rot="1800000">
          <a:off x="4326449" y="3455801"/>
          <a:ext cx="2586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8663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CA77F-D54E-4AB5-8769-E1A2ADF4BCBA}">
      <dsp:nvSpPr>
        <dsp:cNvPr id="0" name=""/>
        <dsp:cNvSpPr/>
      </dsp:nvSpPr>
      <dsp:spPr>
        <a:xfrm>
          <a:off x="4567785" y="3499694"/>
          <a:ext cx="1563020" cy="9439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личности</a:t>
          </a:r>
          <a:endParaRPr lang="ru-RU" sz="1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13865" y="3545774"/>
        <a:ext cx="1470860" cy="851795"/>
      </dsp:txXfrm>
    </dsp:sp>
    <dsp:sp modelId="{FDCB42D3-BFF3-42EE-B915-0FE9C26BD2BB}">
      <dsp:nvSpPr>
        <dsp:cNvPr id="0" name=""/>
        <dsp:cNvSpPr/>
      </dsp:nvSpPr>
      <dsp:spPr>
        <a:xfrm rot="9000000">
          <a:off x="2402872" y="3445414"/>
          <a:ext cx="2171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7118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E0605-8D55-49B1-8FA4-447ED7ED1B69}">
      <dsp:nvSpPr>
        <dsp:cNvPr id="0" name=""/>
        <dsp:cNvSpPr/>
      </dsp:nvSpPr>
      <dsp:spPr>
        <a:xfrm>
          <a:off x="781961" y="3499694"/>
          <a:ext cx="1635931" cy="9439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сознания</a:t>
          </a:r>
          <a:endParaRPr lang="ru-RU" sz="1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8041" y="3545774"/>
        <a:ext cx="1543771" cy="8517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C691C-BA08-4027-B600-E360237B977C}">
      <dsp:nvSpPr>
        <dsp:cNvPr id="0" name=""/>
        <dsp:cNvSpPr/>
      </dsp:nvSpPr>
      <dsp:spPr>
        <a:xfrm>
          <a:off x="2482082" y="1874375"/>
          <a:ext cx="1265491" cy="11340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Речевая среда</a:t>
          </a:r>
          <a:endParaRPr lang="ru-RU" sz="12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67409" y="2040456"/>
        <a:ext cx="894837" cy="801912"/>
      </dsp:txXfrm>
    </dsp:sp>
    <dsp:sp modelId="{58211824-2BCD-4DD0-A78A-441229B46314}">
      <dsp:nvSpPr>
        <dsp:cNvPr id="0" name=""/>
        <dsp:cNvSpPr/>
      </dsp:nvSpPr>
      <dsp:spPr>
        <a:xfrm rot="16200000">
          <a:off x="2994273" y="1460944"/>
          <a:ext cx="241109" cy="385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030440" y="1574228"/>
        <a:ext cx="168776" cy="231351"/>
      </dsp:txXfrm>
    </dsp:sp>
    <dsp:sp modelId="{029D1B7F-942F-456A-A128-FE7C0824A116}">
      <dsp:nvSpPr>
        <dsp:cNvPr id="0" name=""/>
        <dsp:cNvSpPr/>
      </dsp:nvSpPr>
      <dsp:spPr>
        <a:xfrm>
          <a:off x="2437821" y="1858"/>
          <a:ext cx="1354014" cy="14175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телевидение</a:t>
          </a:r>
          <a:endParaRPr lang="ru-RU" sz="12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6112" y="209460"/>
        <a:ext cx="957432" cy="1002389"/>
      </dsp:txXfrm>
    </dsp:sp>
    <dsp:sp modelId="{F611BC89-0C68-4FE7-956C-1E4D19EC60AC}">
      <dsp:nvSpPr>
        <dsp:cNvPr id="0" name=""/>
        <dsp:cNvSpPr/>
      </dsp:nvSpPr>
      <dsp:spPr>
        <a:xfrm rot="20520000">
          <a:off x="3775750" y="2004887"/>
          <a:ext cx="178417" cy="385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777060" y="2090274"/>
        <a:ext cx="124892" cy="231351"/>
      </dsp:txXfrm>
    </dsp:sp>
    <dsp:sp modelId="{F54D8E27-B925-4AC6-8588-C6050B8351CB}">
      <dsp:nvSpPr>
        <dsp:cNvPr id="0" name=""/>
        <dsp:cNvSpPr/>
      </dsp:nvSpPr>
      <dsp:spPr>
        <a:xfrm>
          <a:off x="3984978" y="1197782"/>
          <a:ext cx="1551796" cy="14175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радио</a:t>
          </a:r>
          <a:endParaRPr lang="ru-RU" sz="12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2233" y="1405384"/>
        <a:ext cx="1097286" cy="1002389"/>
      </dsp:txXfrm>
    </dsp:sp>
    <dsp:sp modelId="{E89A9978-B8AC-4F32-8884-3D225D2317A4}">
      <dsp:nvSpPr>
        <dsp:cNvPr id="0" name=""/>
        <dsp:cNvSpPr/>
      </dsp:nvSpPr>
      <dsp:spPr>
        <a:xfrm rot="3240000">
          <a:off x="3468991" y="2898082"/>
          <a:ext cx="235398" cy="385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483546" y="2946633"/>
        <a:ext cx="164779" cy="231351"/>
      </dsp:txXfrm>
    </dsp:sp>
    <dsp:sp modelId="{DAD617E0-A1D1-4EC3-A902-056656F15A20}">
      <dsp:nvSpPr>
        <dsp:cNvPr id="0" name=""/>
        <dsp:cNvSpPr/>
      </dsp:nvSpPr>
      <dsp:spPr>
        <a:xfrm>
          <a:off x="3449988" y="3132828"/>
          <a:ext cx="1364305" cy="14175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театр</a:t>
          </a:r>
          <a:endParaRPr lang="ru-RU" sz="12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49786" y="3340430"/>
        <a:ext cx="964709" cy="1002389"/>
      </dsp:txXfrm>
    </dsp:sp>
    <dsp:sp modelId="{F09864F7-527E-4893-83FC-6B57117E210A}">
      <dsp:nvSpPr>
        <dsp:cNvPr id="0" name=""/>
        <dsp:cNvSpPr/>
      </dsp:nvSpPr>
      <dsp:spPr>
        <a:xfrm rot="7560000">
          <a:off x="2537007" y="2889707"/>
          <a:ext cx="224085" cy="385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590376" y="2939631"/>
        <a:ext cx="156860" cy="231351"/>
      </dsp:txXfrm>
    </dsp:sp>
    <dsp:sp modelId="{3439C49C-0CDE-4C21-BB98-ABD89495B03D}">
      <dsp:nvSpPr>
        <dsp:cNvPr id="0" name=""/>
        <dsp:cNvSpPr/>
      </dsp:nvSpPr>
      <dsp:spPr>
        <a:xfrm>
          <a:off x="1352880" y="3132828"/>
          <a:ext cx="1489266" cy="14175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кино</a:t>
          </a:r>
          <a:endParaRPr lang="ru-RU" sz="12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0978" y="3340430"/>
        <a:ext cx="1053070" cy="1002389"/>
      </dsp:txXfrm>
    </dsp:sp>
    <dsp:sp modelId="{74DF9E67-465B-490D-A6BC-C125F16F6A34}">
      <dsp:nvSpPr>
        <dsp:cNvPr id="0" name=""/>
        <dsp:cNvSpPr/>
      </dsp:nvSpPr>
      <dsp:spPr>
        <a:xfrm rot="11880000">
          <a:off x="2283960" y="2006635"/>
          <a:ext cx="172234" cy="385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334366" y="2091735"/>
        <a:ext cx="120564" cy="231351"/>
      </dsp:txXfrm>
    </dsp:sp>
    <dsp:sp modelId="{BDCB4A6F-005E-4EA3-BB46-4505E4FA6D27}">
      <dsp:nvSpPr>
        <dsp:cNvPr id="0" name=""/>
        <dsp:cNvSpPr/>
      </dsp:nvSpPr>
      <dsp:spPr>
        <a:xfrm>
          <a:off x="679577" y="1197782"/>
          <a:ext cx="1578404" cy="14175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речь окружающих взрослых и детей</a:t>
          </a:r>
          <a:endParaRPr lang="ru-RU" sz="12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0729" y="1405384"/>
        <a:ext cx="1116100" cy="10023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2EACE-0C7A-4F67-9B65-40B1C83AEB9C}">
      <dsp:nvSpPr>
        <dsp:cNvPr id="0" name=""/>
        <dsp:cNvSpPr/>
      </dsp:nvSpPr>
      <dsp:spPr>
        <a:xfrm>
          <a:off x="1156554" y="471730"/>
          <a:ext cx="3169889" cy="3169889"/>
        </a:xfrm>
        <a:prstGeom prst="blockArc">
          <a:avLst>
            <a:gd name="adj1" fmla="val 10889974"/>
            <a:gd name="adj2" fmla="val 16909631"/>
            <a:gd name="adj3" fmla="val 4638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1F4C3-F878-4504-A4F5-164D8FE00F3C}">
      <dsp:nvSpPr>
        <dsp:cNvPr id="0" name=""/>
        <dsp:cNvSpPr/>
      </dsp:nvSpPr>
      <dsp:spPr>
        <a:xfrm>
          <a:off x="1153388" y="538131"/>
          <a:ext cx="3169889" cy="3169889"/>
        </a:xfrm>
        <a:prstGeom prst="blockArc">
          <a:avLst>
            <a:gd name="adj1" fmla="val 4683185"/>
            <a:gd name="adj2" fmla="val 11037597"/>
            <a:gd name="adj3" fmla="val 4638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1BEB9-94B0-45FC-A85D-EDF2C46BF4C5}">
      <dsp:nvSpPr>
        <dsp:cNvPr id="0" name=""/>
        <dsp:cNvSpPr/>
      </dsp:nvSpPr>
      <dsp:spPr>
        <a:xfrm>
          <a:off x="1764013" y="532028"/>
          <a:ext cx="3169889" cy="3169889"/>
        </a:xfrm>
        <a:prstGeom prst="blockArc">
          <a:avLst>
            <a:gd name="adj1" fmla="val 21539088"/>
            <a:gd name="adj2" fmla="val 6048090"/>
            <a:gd name="adj3" fmla="val 4638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1ED99-5CA6-44A0-B870-FE22BE908EC9}">
      <dsp:nvSpPr>
        <dsp:cNvPr id="0" name=""/>
        <dsp:cNvSpPr/>
      </dsp:nvSpPr>
      <dsp:spPr>
        <a:xfrm>
          <a:off x="1764013" y="477167"/>
          <a:ext cx="3169889" cy="3169889"/>
        </a:xfrm>
        <a:prstGeom prst="blockArc">
          <a:avLst>
            <a:gd name="adj1" fmla="val 15551910"/>
            <a:gd name="adj2" fmla="val 60912"/>
            <a:gd name="adj3" fmla="val 4638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1AE96-6016-47D9-93D9-4BAF44A940D8}">
      <dsp:nvSpPr>
        <dsp:cNvPr id="0" name=""/>
        <dsp:cNvSpPr/>
      </dsp:nvSpPr>
      <dsp:spPr>
        <a:xfrm>
          <a:off x="2157432" y="1213827"/>
          <a:ext cx="1802769" cy="17514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успешного воспитания ребенка в детском саду необходимы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rgbClr val="C00000"/>
            </a:solidFill>
          </a:endParaRPr>
        </a:p>
      </dsp:txBody>
      <dsp:txXfrm>
        <a:off x="2421441" y="1470318"/>
        <a:ext cx="1274751" cy="1238447"/>
      </dsp:txXfrm>
    </dsp:sp>
    <dsp:sp modelId="{74519C03-B29C-4774-92F3-4B320ABD2220}">
      <dsp:nvSpPr>
        <dsp:cNvPr id="0" name=""/>
        <dsp:cNvSpPr/>
      </dsp:nvSpPr>
      <dsp:spPr>
        <a:xfrm>
          <a:off x="1953361" y="-27981"/>
          <a:ext cx="2210911" cy="11386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большое количество материалов для </a:t>
          </a:r>
          <a:r>
            <a:rPr lang="ru-RU" sz="1100" b="1" i="1" kern="12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«исследований»</a:t>
          </a:r>
          <a:r>
            <a:rPr lang="ru-RU" sz="1100" b="1" kern="12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много пособий, игр, т. е. развивающая и обучающая среда.</a:t>
          </a:r>
          <a:endParaRPr lang="ru-RU" sz="11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77141" y="138773"/>
        <a:ext cx="1563351" cy="805159"/>
      </dsp:txXfrm>
    </dsp:sp>
    <dsp:sp modelId="{BF1C47D4-1FF2-4E0C-9422-93B6F6A6CA6E}">
      <dsp:nvSpPr>
        <dsp:cNvPr id="0" name=""/>
        <dsp:cNvSpPr/>
      </dsp:nvSpPr>
      <dsp:spPr>
        <a:xfrm>
          <a:off x="4034627" y="1579062"/>
          <a:ext cx="1724556" cy="10209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достаточная свобода для деятельности</a:t>
          </a:r>
          <a:endParaRPr lang="ru-RU" sz="12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7182" y="1728578"/>
        <a:ext cx="1219446" cy="721928"/>
      </dsp:txXfrm>
    </dsp:sp>
    <dsp:sp modelId="{A3EB7D4A-7582-4759-97C1-9CFE07755034}">
      <dsp:nvSpPr>
        <dsp:cNvPr id="0" name=""/>
        <dsp:cNvSpPr/>
      </dsp:nvSpPr>
      <dsp:spPr>
        <a:xfrm>
          <a:off x="2193920" y="3127252"/>
          <a:ext cx="1729793" cy="10209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партнерский, доверительный стиль общения</a:t>
          </a:r>
          <a:endParaRPr lang="ru-RU" sz="12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7242" y="3276768"/>
        <a:ext cx="1223149" cy="721928"/>
      </dsp:txXfrm>
    </dsp:sp>
    <dsp:sp modelId="{8820BE45-1B29-49D7-8111-A5EC8C4DB3AA}">
      <dsp:nvSpPr>
        <dsp:cNvPr id="0" name=""/>
        <dsp:cNvSpPr/>
      </dsp:nvSpPr>
      <dsp:spPr>
        <a:xfrm>
          <a:off x="309927" y="1505679"/>
          <a:ext cx="1767824" cy="10209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эмоциональный комфорт (положительные эмоции</a:t>
          </a:r>
          <a:r>
            <a:rPr lang="ru-RU" sz="1200" kern="1200" smtClean="0">
              <a:solidFill>
                <a:srgbClr val="C00000"/>
              </a:solidFill>
            </a:rPr>
            <a:t>)</a:t>
          </a:r>
          <a:endParaRPr lang="ru-RU" sz="1200" kern="1200" dirty="0">
            <a:solidFill>
              <a:srgbClr val="C00000"/>
            </a:solidFill>
          </a:endParaRPr>
        </a:p>
      </dsp:txBody>
      <dsp:txXfrm>
        <a:off x="568819" y="1655195"/>
        <a:ext cx="1250040" cy="7219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8D028-CE21-4735-A64B-6126AFED44A1}">
      <dsp:nvSpPr>
        <dsp:cNvPr id="0" name=""/>
        <dsp:cNvSpPr/>
      </dsp:nvSpPr>
      <dsp:spPr>
        <a:xfrm>
          <a:off x="2248364" y="827895"/>
          <a:ext cx="4855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566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C00000"/>
            </a:solidFill>
          </a:endParaRPr>
        </a:p>
      </dsp:txBody>
      <dsp:txXfrm>
        <a:off x="2478243" y="871035"/>
        <a:ext cx="25808" cy="5161"/>
      </dsp:txXfrm>
    </dsp:sp>
    <dsp:sp modelId="{41201D87-B9A0-4D68-BE40-BE92F69DC846}">
      <dsp:nvSpPr>
        <dsp:cNvPr id="0" name=""/>
        <dsp:cNvSpPr/>
      </dsp:nvSpPr>
      <dsp:spPr>
        <a:xfrm>
          <a:off x="5961" y="200355"/>
          <a:ext cx="2244202" cy="13465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1.Общение</a:t>
          </a:r>
          <a:endParaRPr lang="ru-RU" sz="1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61" y="200355"/>
        <a:ext cx="2244202" cy="1346521"/>
      </dsp:txXfrm>
    </dsp:sp>
    <dsp:sp modelId="{DED86B7D-EA40-46F7-A7AD-A7320E4B8FF3}">
      <dsp:nvSpPr>
        <dsp:cNvPr id="0" name=""/>
        <dsp:cNvSpPr/>
      </dsp:nvSpPr>
      <dsp:spPr>
        <a:xfrm>
          <a:off x="5008733" y="827895"/>
          <a:ext cx="4855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566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C00000"/>
            </a:solidFill>
          </a:endParaRPr>
        </a:p>
      </dsp:txBody>
      <dsp:txXfrm>
        <a:off x="5238612" y="871035"/>
        <a:ext cx="25808" cy="5161"/>
      </dsp:txXfrm>
    </dsp:sp>
    <dsp:sp modelId="{3C38EC2E-DBBD-46EC-A370-FF13D563D807}">
      <dsp:nvSpPr>
        <dsp:cNvPr id="0" name=""/>
        <dsp:cNvSpPr/>
      </dsp:nvSpPr>
      <dsp:spPr>
        <a:xfrm>
          <a:off x="2766330" y="200355"/>
          <a:ext cx="2244202" cy="13465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Игры.</a:t>
          </a:r>
          <a:endParaRPr lang="ru-RU" sz="1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66330" y="200355"/>
        <a:ext cx="2244202" cy="1346521"/>
      </dsp:txXfrm>
    </dsp:sp>
    <dsp:sp modelId="{A2EBEC12-E985-4233-B694-DD73674180A2}">
      <dsp:nvSpPr>
        <dsp:cNvPr id="0" name=""/>
        <dsp:cNvSpPr/>
      </dsp:nvSpPr>
      <dsp:spPr>
        <a:xfrm>
          <a:off x="1128062" y="1545076"/>
          <a:ext cx="5520738" cy="485566"/>
        </a:xfrm>
        <a:custGeom>
          <a:avLst/>
          <a:gdLst/>
          <a:ahLst/>
          <a:cxnLst/>
          <a:rect l="0" t="0" r="0" b="0"/>
          <a:pathLst>
            <a:path>
              <a:moveTo>
                <a:pt x="5520738" y="0"/>
              </a:moveTo>
              <a:lnTo>
                <a:pt x="5520738" y="259883"/>
              </a:lnTo>
              <a:lnTo>
                <a:pt x="0" y="259883"/>
              </a:lnTo>
              <a:lnTo>
                <a:pt x="0" y="485566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C00000"/>
            </a:solidFill>
          </a:endParaRPr>
        </a:p>
      </dsp:txBody>
      <dsp:txXfrm>
        <a:off x="3749811" y="1785279"/>
        <a:ext cx="277240" cy="5161"/>
      </dsp:txXfrm>
    </dsp:sp>
    <dsp:sp modelId="{C6A9E299-81A9-4810-8FEE-7F39D87E44A1}">
      <dsp:nvSpPr>
        <dsp:cNvPr id="0" name=""/>
        <dsp:cNvSpPr/>
      </dsp:nvSpPr>
      <dsp:spPr>
        <a:xfrm>
          <a:off x="5526699" y="200355"/>
          <a:ext cx="2244202" cy="13465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Пение.</a:t>
          </a:r>
          <a:endParaRPr lang="ru-RU" sz="1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6699" y="200355"/>
        <a:ext cx="2244202" cy="1346521"/>
      </dsp:txXfrm>
    </dsp:sp>
    <dsp:sp modelId="{E2A9E638-F2F6-493E-8D0E-C4770E080B50}">
      <dsp:nvSpPr>
        <dsp:cNvPr id="0" name=""/>
        <dsp:cNvSpPr/>
      </dsp:nvSpPr>
      <dsp:spPr>
        <a:xfrm>
          <a:off x="2248364" y="2690584"/>
          <a:ext cx="4855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566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C00000"/>
            </a:solidFill>
          </a:endParaRPr>
        </a:p>
      </dsp:txBody>
      <dsp:txXfrm>
        <a:off x="2478243" y="2733723"/>
        <a:ext cx="25808" cy="5161"/>
      </dsp:txXfrm>
    </dsp:sp>
    <dsp:sp modelId="{5F5356CD-2248-414E-97B2-3A3AB3AC3F6C}">
      <dsp:nvSpPr>
        <dsp:cNvPr id="0" name=""/>
        <dsp:cNvSpPr/>
      </dsp:nvSpPr>
      <dsp:spPr>
        <a:xfrm>
          <a:off x="5961" y="2063043"/>
          <a:ext cx="2244202" cy="13465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 Развитие речи через использование СМИ </a:t>
          </a:r>
          <a:r>
            <a:rPr lang="ru-RU" sz="1400" b="1" i="1" kern="12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(радио, телевизор, периодическая детская печать)</a:t>
          </a:r>
          <a:endParaRPr lang="ru-RU" sz="1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61" y="2063043"/>
        <a:ext cx="2244202" cy="1346521"/>
      </dsp:txXfrm>
    </dsp:sp>
    <dsp:sp modelId="{E3B8C6E5-BAA1-4DFF-A389-63C1775B3E8B}">
      <dsp:nvSpPr>
        <dsp:cNvPr id="0" name=""/>
        <dsp:cNvSpPr/>
      </dsp:nvSpPr>
      <dsp:spPr>
        <a:xfrm>
          <a:off x="5008733" y="2690584"/>
          <a:ext cx="4855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566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C00000"/>
            </a:solidFill>
          </a:endParaRPr>
        </a:p>
      </dsp:txBody>
      <dsp:txXfrm>
        <a:off x="5238612" y="2733723"/>
        <a:ext cx="25808" cy="5161"/>
      </dsp:txXfrm>
    </dsp:sp>
    <dsp:sp modelId="{565433CC-4B5C-47C7-818A-FCBB40FFC1C1}">
      <dsp:nvSpPr>
        <dsp:cNvPr id="0" name=""/>
        <dsp:cNvSpPr/>
      </dsp:nvSpPr>
      <dsp:spPr>
        <a:xfrm>
          <a:off x="2766330" y="2063043"/>
          <a:ext cx="2244202" cy="13465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5.Труд: трудовые и речевые действия</a:t>
          </a:r>
          <a:endParaRPr lang="ru-RU" sz="1400" b="1" kern="1200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66330" y="2063043"/>
        <a:ext cx="2244202" cy="1346521"/>
      </dsp:txXfrm>
    </dsp:sp>
    <dsp:sp modelId="{CDF0EE25-CDE7-499E-B757-7FAA604C997D}">
      <dsp:nvSpPr>
        <dsp:cNvPr id="0" name=""/>
        <dsp:cNvSpPr/>
      </dsp:nvSpPr>
      <dsp:spPr>
        <a:xfrm>
          <a:off x="1128062" y="3407764"/>
          <a:ext cx="5520738" cy="485566"/>
        </a:xfrm>
        <a:custGeom>
          <a:avLst/>
          <a:gdLst/>
          <a:ahLst/>
          <a:cxnLst/>
          <a:rect l="0" t="0" r="0" b="0"/>
          <a:pathLst>
            <a:path>
              <a:moveTo>
                <a:pt x="5520738" y="0"/>
              </a:moveTo>
              <a:lnTo>
                <a:pt x="5520738" y="259883"/>
              </a:lnTo>
              <a:lnTo>
                <a:pt x="0" y="259883"/>
              </a:lnTo>
              <a:lnTo>
                <a:pt x="0" y="485566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C00000"/>
            </a:solidFill>
          </a:endParaRPr>
        </a:p>
      </dsp:txBody>
      <dsp:txXfrm>
        <a:off x="3749811" y="3647967"/>
        <a:ext cx="277240" cy="5161"/>
      </dsp:txXfrm>
    </dsp:sp>
    <dsp:sp modelId="{B02ECE9F-8DC1-4F97-9C03-4DEC14E9462A}">
      <dsp:nvSpPr>
        <dsp:cNvPr id="0" name=""/>
        <dsp:cNvSpPr/>
      </dsp:nvSpPr>
      <dsp:spPr>
        <a:xfrm>
          <a:off x="5526699" y="2063043"/>
          <a:ext cx="2244202" cy="13465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Досуг. Праздники и развлечения, как эффективная форма обучения речи.</a:t>
          </a:r>
          <a:endParaRPr lang="ru-RU" sz="1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6699" y="2063043"/>
        <a:ext cx="2244202" cy="1346521"/>
      </dsp:txXfrm>
    </dsp:sp>
    <dsp:sp modelId="{EDBF237C-4BD4-4684-B0DD-D2DF521EF26D}">
      <dsp:nvSpPr>
        <dsp:cNvPr id="0" name=""/>
        <dsp:cNvSpPr/>
      </dsp:nvSpPr>
      <dsp:spPr>
        <a:xfrm>
          <a:off x="5961" y="3925731"/>
          <a:ext cx="2244202" cy="13465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формы жизни детской группы</a:t>
          </a:r>
          <a:endParaRPr lang="ru-RU" sz="1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61" y="3925731"/>
        <a:ext cx="2244202" cy="13465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2498D-33A5-413F-AADA-13BADC3153BD}">
      <dsp:nvSpPr>
        <dsp:cNvPr id="0" name=""/>
        <dsp:cNvSpPr/>
      </dsp:nvSpPr>
      <dsp:spPr>
        <a:xfrm>
          <a:off x="1524981" y="2808312"/>
          <a:ext cx="369492" cy="2586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746" y="0"/>
              </a:lnTo>
              <a:lnTo>
                <a:pt x="184746" y="2586361"/>
              </a:lnTo>
              <a:lnTo>
                <a:pt x="369492" y="258636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solidFill>
              <a:srgbClr val="C00000"/>
            </a:solidFill>
          </a:endParaRPr>
        </a:p>
      </dsp:txBody>
      <dsp:txXfrm>
        <a:off x="1644412" y="4036177"/>
        <a:ext cx="130631" cy="130631"/>
      </dsp:txXfrm>
    </dsp:sp>
    <dsp:sp modelId="{E383CCF4-D5D5-46D1-8FBB-69993987CEEC}">
      <dsp:nvSpPr>
        <dsp:cNvPr id="0" name=""/>
        <dsp:cNvSpPr/>
      </dsp:nvSpPr>
      <dsp:spPr>
        <a:xfrm>
          <a:off x="1524981" y="2808312"/>
          <a:ext cx="369492" cy="2044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746" y="0"/>
              </a:lnTo>
              <a:lnTo>
                <a:pt x="184746" y="2044378"/>
              </a:lnTo>
              <a:lnTo>
                <a:pt x="369492" y="204437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solidFill>
              <a:srgbClr val="C00000"/>
            </a:solidFill>
          </a:endParaRPr>
        </a:p>
      </dsp:txBody>
      <dsp:txXfrm>
        <a:off x="1657790" y="3778563"/>
        <a:ext cx="103875" cy="103875"/>
      </dsp:txXfrm>
    </dsp:sp>
    <dsp:sp modelId="{FF3A1BC4-F025-4C84-9C2F-1FD2AB3D56EF}">
      <dsp:nvSpPr>
        <dsp:cNvPr id="0" name=""/>
        <dsp:cNvSpPr/>
      </dsp:nvSpPr>
      <dsp:spPr>
        <a:xfrm>
          <a:off x="1524981" y="2808312"/>
          <a:ext cx="369492" cy="1434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746" y="0"/>
              </a:lnTo>
              <a:lnTo>
                <a:pt x="184746" y="1434090"/>
              </a:lnTo>
              <a:lnTo>
                <a:pt x="369492" y="143409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C00000"/>
            </a:solidFill>
          </a:endParaRPr>
        </a:p>
      </dsp:txBody>
      <dsp:txXfrm>
        <a:off x="1672704" y="3488334"/>
        <a:ext cx="74046" cy="74046"/>
      </dsp:txXfrm>
    </dsp:sp>
    <dsp:sp modelId="{8D7A537B-B79F-4DE2-B8AD-5B1B6BCFA97F}">
      <dsp:nvSpPr>
        <dsp:cNvPr id="0" name=""/>
        <dsp:cNvSpPr/>
      </dsp:nvSpPr>
      <dsp:spPr>
        <a:xfrm>
          <a:off x="1524981" y="2808312"/>
          <a:ext cx="369492" cy="785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746" y="0"/>
              </a:lnTo>
              <a:lnTo>
                <a:pt x="184746" y="785031"/>
              </a:lnTo>
              <a:lnTo>
                <a:pt x="369492" y="78503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C00000"/>
            </a:solidFill>
          </a:endParaRPr>
        </a:p>
      </dsp:txBody>
      <dsp:txXfrm>
        <a:off x="1688036" y="3179136"/>
        <a:ext cx="43381" cy="43381"/>
      </dsp:txXfrm>
    </dsp:sp>
    <dsp:sp modelId="{D7553DAC-D489-483F-B1F4-0515D18491F4}">
      <dsp:nvSpPr>
        <dsp:cNvPr id="0" name=""/>
        <dsp:cNvSpPr/>
      </dsp:nvSpPr>
      <dsp:spPr>
        <a:xfrm>
          <a:off x="1524981" y="2808312"/>
          <a:ext cx="427244" cy="179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3622" y="0"/>
              </a:lnTo>
              <a:lnTo>
                <a:pt x="213622" y="179964"/>
              </a:lnTo>
              <a:lnTo>
                <a:pt x="427244" y="17996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C00000"/>
            </a:solidFill>
          </a:endParaRPr>
        </a:p>
      </dsp:txBody>
      <dsp:txXfrm>
        <a:off x="1727013" y="2886704"/>
        <a:ext cx="23179" cy="23179"/>
      </dsp:txXfrm>
    </dsp:sp>
    <dsp:sp modelId="{1E4C989D-7123-449B-9974-48C60F0E5573}">
      <dsp:nvSpPr>
        <dsp:cNvPr id="0" name=""/>
        <dsp:cNvSpPr/>
      </dsp:nvSpPr>
      <dsp:spPr>
        <a:xfrm>
          <a:off x="1524981" y="2207985"/>
          <a:ext cx="369492" cy="600326"/>
        </a:xfrm>
        <a:custGeom>
          <a:avLst/>
          <a:gdLst/>
          <a:ahLst/>
          <a:cxnLst/>
          <a:rect l="0" t="0" r="0" b="0"/>
          <a:pathLst>
            <a:path>
              <a:moveTo>
                <a:pt x="0" y="600326"/>
              </a:moveTo>
              <a:lnTo>
                <a:pt x="184746" y="600326"/>
              </a:lnTo>
              <a:lnTo>
                <a:pt x="184746" y="0"/>
              </a:lnTo>
              <a:lnTo>
                <a:pt x="369492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C00000"/>
            </a:solidFill>
          </a:endParaRPr>
        </a:p>
      </dsp:txBody>
      <dsp:txXfrm>
        <a:off x="1692104" y="2490525"/>
        <a:ext cx="35246" cy="35246"/>
      </dsp:txXfrm>
    </dsp:sp>
    <dsp:sp modelId="{0E533348-FBF0-49B5-BC02-8083554A8B77}">
      <dsp:nvSpPr>
        <dsp:cNvPr id="0" name=""/>
        <dsp:cNvSpPr/>
      </dsp:nvSpPr>
      <dsp:spPr>
        <a:xfrm>
          <a:off x="1524981" y="1285064"/>
          <a:ext cx="369492" cy="1523247"/>
        </a:xfrm>
        <a:custGeom>
          <a:avLst/>
          <a:gdLst/>
          <a:ahLst/>
          <a:cxnLst/>
          <a:rect l="0" t="0" r="0" b="0"/>
          <a:pathLst>
            <a:path>
              <a:moveTo>
                <a:pt x="0" y="1523247"/>
              </a:moveTo>
              <a:lnTo>
                <a:pt x="184746" y="1523247"/>
              </a:lnTo>
              <a:lnTo>
                <a:pt x="184746" y="0"/>
              </a:lnTo>
              <a:lnTo>
                <a:pt x="369492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C00000"/>
            </a:solidFill>
          </a:endParaRPr>
        </a:p>
      </dsp:txBody>
      <dsp:txXfrm>
        <a:off x="1670542" y="2007502"/>
        <a:ext cx="78371" cy="78371"/>
      </dsp:txXfrm>
    </dsp:sp>
    <dsp:sp modelId="{DBB8E321-E3B8-49F1-933A-AEF7742ADE7A}">
      <dsp:nvSpPr>
        <dsp:cNvPr id="0" name=""/>
        <dsp:cNvSpPr/>
      </dsp:nvSpPr>
      <dsp:spPr>
        <a:xfrm>
          <a:off x="1524981" y="338341"/>
          <a:ext cx="279964" cy="2469970"/>
        </a:xfrm>
        <a:custGeom>
          <a:avLst/>
          <a:gdLst/>
          <a:ahLst/>
          <a:cxnLst/>
          <a:rect l="0" t="0" r="0" b="0"/>
          <a:pathLst>
            <a:path>
              <a:moveTo>
                <a:pt x="0" y="2469970"/>
              </a:moveTo>
              <a:lnTo>
                <a:pt x="139982" y="2469970"/>
              </a:lnTo>
              <a:lnTo>
                <a:pt x="139982" y="0"/>
              </a:lnTo>
              <a:lnTo>
                <a:pt x="279964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solidFill>
              <a:srgbClr val="C00000"/>
            </a:solidFill>
          </a:endParaRPr>
        </a:p>
      </dsp:txBody>
      <dsp:txXfrm>
        <a:off x="1602819" y="1511181"/>
        <a:ext cx="124289" cy="124289"/>
      </dsp:txXfrm>
    </dsp:sp>
    <dsp:sp modelId="{CFE9830B-09CE-4252-B684-016285EF1DBD}">
      <dsp:nvSpPr>
        <dsp:cNvPr id="0" name=""/>
        <dsp:cNvSpPr/>
      </dsp:nvSpPr>
      <dsp:spPr>
        <a:xfrm rot="16200000">
          <a:off x="-359709" y="2405860"/>
          <a:ext cx="2964478" cy="8049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по речевому развитию  </a:t>
          </a: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детей </a:t>
          </a: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семье осуществляется </a:t>
          </a: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чере</a:t>
          </a: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</a:t>
          </a:r>
          <a:r>
            <a:rPr lang="ru-RU" sz="1200" kern="1200" dirty="0" smtClean="0">
              <a:solidFill>
                <a:srgbClr val="C00000"/>
              </a:solidFill>
            </a:rPr>
            <a:t>:</a:t>
          </a:r>
          <a:endParaRPr lang="ru-RU" sz="1200" kern="1200" dirty="0">
            <a:solidFill>
              <a:srgbClr val="C00000"/>
            </a:solidFill>
          </a:endParaRPr>
        </a:p>
      </dsp:txBody>
      <dsp:txXfrm>
        <a:off x="-359709" y="2405860"/>
        <a:ext cx="2964478" cy="804902"/>
      </dsp:txXfrm>
    </dsp:sp>
    <dsp:sp modelId="{38AC07D9-15A1-4C2F-8408-3A8627F786AA}">
      <dsp:nvSpPr>
        <dsp:cNvPr id="0" name=""/>
        <dsp:cNvSpPr/>
      </dsp:nvSpPr>
      <dsp:spPr>
        <a:xfrm>
          <a:off x="1804946" y="798"/>
          <a:ext cx="5150967" cy="6750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информационного стенда для родителей в приёмных групп</a:t>
          </a:r>
          <a:r>
            <a:rPr lang="ru-RU" sz="11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4946" y="798"/>
        <a:ext cx="5150967" cy="675084"/>
      </dsp:txXfrm>
    </dsp:sp>
    <dsp:sp modelId="{0343961C-3D3F-4024-A89B-87E70D4CCAAD}">
      <dsp:nvSpPr>
        <dsp:cNvPr id="0" name=""/>
        <dsp:cNvSpPr/>
      </dsp:nvSpPr>
      <dsp:spPr>
        <a:xfrm>
          <a:off x="1894474" y="820672"/>
          <a:ext cx="5095672" cy="9287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Воспитатели должны разрабатывать рекомендации для родителей      по познавательно-речевому развитию детей и оформлять в виде буклетов методичек, папок-раскладушек, брошюрок.</a:t>
          </a:r>
          <a:endParaRPr lang="ru-RU" sz="11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4474" y="820672"/>
        <a:ext cx="5095672" cy="928783"/>
      </dsp:txXfrm>
    </dsp:sp>
    <dsp:sp modelId="{2FA6E8B8-537A-48A2-B55E-DAD9F8BB8BAF}">
      <dsp:nvSpPr>
        <dsp:cNvPr id="0" name=""/>
        <dsp:cNvSpPr/>
      </dsp:nvSpPr>
      <dsp:spPr>
        <a:xfrm rot="10800000" flipV="1">
          <a:off x="1894474" y="1890269"/>
          <a:ext cx="5095672" cy="6354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Проводить семинары – практикумы по ознакомлению с особенностями речевого развития детей определённого возраста</a:t>
          </a:r>
          <a:endParaRPr lang="ru-RU" sz="12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1894474" y="1890269"/>
        <a:ext cx="5095672" cy="635431"/>
      </dsp:txXfrm>
    </dsp:sp>
    <dsp:sp modelId="{9A804EBF-CBA1-4306-A640-983269DB3D0D}">
      <dsp:nvSpPr>
        <dsp:cNvPr id="0" name=""/>
        <dsp:cNvSpPr/>
      </dsp:nvSpPr>
      <dsp:spPr>
        <a:xfrm>
          <a:off x="1952225" y="2706650"/>
          <a:ext cx="5022864" cy="5632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Проводить индивидуальные беседы с родителями по итогам обследования речи детей.</a:t>
          </a:r>
          <a:endParaRPr lang="ru-RU" sz="11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52225" y="2706650"/>
        <a:ext cx="5022864" cy="563250"/>
      </dsp:txXfrm>
    </dsp:sp>
    <dsp:sp modelId="{1516FF32-683A-4F88-881D-53C4F033FA6A}">
      <dsp:nvSpPr>
        <dsp:cNvPr id="0" name=""/>
        <dsp:cNvSpPr/>
      </dsp:nvSpPr>
      <dsp:spPr>
        <a:xfrm>
          <a:off x="1894474" y="3370577"/>
          <a:ext cx="5048100" cy="4455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конкурсов (</a:t>
          </a:r>
          <a:r>
            <a:rPr lang="ru-RU" sz="1100" b="1" i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«Сочиняем сказки вместе»</a:t>
          </a:r>
          <a:r>
            <a:rPr lang="ru-RU" sz="11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 </a:t>
          </a:r>
          <a:r>
            <a:rPr lang="ru-RU" sz="1100" b="1" i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«Чудо с грядки-огорода»</a:t>
          </a:r>
          <a:r>
            <a:rPr lang="ru-RU" sz="11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 </a:t>
          </a:r>
          <a:r>
            <a:rPr lang="ru-RU" sz="1100" b="1" i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«Зимняя сказка»</a:t>
          </a:r>
          <a:r>
            <a:rPr lang="ru-RU" sz="11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1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4474" y="3370577"/>
        <a:ext cx="5048100" cy="445531"/>
      </dsp:txXfrm>
    </dsp:sp>
    <dsp:sp modelId="{D7CBFEEC-D805-427D-9508-EDEA884F0A74}">
      <dsp:nvSpPr>
        <dsp:cNvPr id="0" name=""/>
        <dsp:cNvSpPr/>
      </dsp:nvSpPr>
      <dsp:spPr>
        <a:xfrm>
          <a:off x="1894474" y="3956921"/>
          <a:ext cx="5128557" cy="5709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Давать практические советы родителям – показ артикуляционных упражнений для произношения определённых звуков, игры и упражнения на закрепление пройденного материала.</a:t>
          </a:r>
          <a:endParaRPr lang="ru-RU" sz="11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4474" y="3956921"/>
        <a:ext cx="5128557" cy="570961"/>
      </dsp:txXfrm>
    </dsp:sp>
    <dsp:sp modelId="{98B563F1-F2E3-416D-B817-BA2D1F05CA50}">
      <dsp:nvSpPr>
        <dsp:cNvPr id="0" name=""/>
        <dsp:cNvSpPr/>
      </dsp:nvSpPr>
      <dsp:spPr>
        <a:xfrm>
          <a:off x="1894474" y="4668696"/>
          <a:ext cx="5162292" cy="3679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Проводить родительские собрания с приглашением учителя-логопеда.</a:t>
          </a:r>
          <a:endParaRPr lang="ru-RU" sz="11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4474" y="4668696"/>
        <a:ext cx="5162292" cy="367988"/>
      </dsp:txXfrm>
    </dsp:sp>
    <dsp:sp modelId="{E7B0DA95-0836-4896-AADE-BDF2D4704855}">
      <dsp:nvSpPr>
        <dsp:cNvPr id="0" name=""/>
        <dsp:cNvSpPr/>
      </dsp:nvSpPr>
      <dsp:spPr>
        <a:xfrm>
          <a:off x="1894474" y="5177497"/>
          <a:ext cx="5162310" cy="4343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Приобретать и изготавливать игры и пособия по развитию речи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rgbClr val="C00000"/>
            </a:solidFill>
          </a:endParaRPr>
        </a:p>
      </dsp:txBody>
      <dsp:txXfrm>
        <a:off x="1894474" y="5177497"/>
        <a:ext cx="5162310" cy="434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052736"/>
            <a:ext cx="56166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педагогов ДОУ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речевой компетентности детей»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48064" y="4149080"/>
            <a:ext cx="3456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– детский сад «Капелька»</a:t>
            </a:r>
          </a:p>
          <a:p>
            <a:r>
              <a:rPr lang="ru-RU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Веденева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Я.В.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6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7" y="3171311"/>
            <a:ext cx="5583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9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4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488778018"/>
              </p:ext>
            </p:extLst>
          </p:nvPr>
        </p:nvGraphicFramePr>
        <p:xfrm>
          <a:off x="809240" y="692696"/>
          <a:ext cx="748883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888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28447406"/>
              </p:ext>
            </p:extLst>
          </p:nvPr>
        </p:nvGraphicFramePr>
        <p:xfrm>
          <a:off x="827584" y="908720"/>
          <a:ext cx="7344816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21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82012953"/>
              </p:ext>
            </p:extLst>
          </p:nvPr>
        </p:nvGraphicFramePr>
        <p:xfrm>
          <a:off x="1043608" y="764704"/>
          <a:ext cx="6912768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364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48328952"/>
              </p:ext>
            </p:extLst>
          </p:nvPr>
        </p:nvGraphicFramePr>
        <p:xfrm>
          <a:off x="1403648" y="908720"/>
          <a:ext cx="6216352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728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15338438"/>
              </p:ext>
            </p:extLst>
          </p:nvPr>
        </p:nvGraphicFramePr>
        <p:xfrm>
          <a:off x="1524000" y="1397000"/>
          <a:ext cx="6096000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250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46529137"/>
              </p:ext>
            </p:extLst>
          </p:nvPr>
        </p:nvGraphicFramePr>
        <p:xfrm>
          <a:off x="611560" y="836712"/>
          <a:ext cx="777686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140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980729"/>
            <a:ext cx="77768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всех участников педагогического процесса едина: поиск эффективных приемов повышения качества речевого развития детей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полноценного развития речи детей предусматривает: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 создание развивающей предметно-пространственной среды;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целенаправленная работа воспитателей и узких специалистов над речевым развитием детей во всех видах детской деятельности;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повышение профессионального роста педагогов в вопросах речевого развития дошкольников;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изучение состояния устной речи детей;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участие родителей в речевом воспитании детей.</a:t>
            </a:r>
          </a:p>
        </p:txBody>
      </p:sp>
    </p:spTree>
    <p:extLst>
      <p:ext uri="{BB962C8B-B14F-4D97-AF65-F5344CB8AC3E}">
        <p14:creationId xmlns:p14="http://schemas.microsoft.com/office/powerpoint/2010/main" val="168703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28868470"/>
              </p:ext>
            </p:extLst>
          </p:nvPr>
        </p:nvGraphicFramePr>
        <p:xfrm>
          <a:off x="611560" y="548680"/>
          <a:ext cx="777686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31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243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17</cp:revision>
  <dcterms:created xsi:type="dcterms:W3CDTF">2021-10-19T08:01:37Z</dcterms:created>
  <dcterms:modified xsi:type="dcterms:W3CDTF">2021-10-26T03:36:58Z</dcterms:modified>
</cp:coreProperties>
</file>