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447800"/>
            <a:ext cx="6172200" cy="25146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Презентация для воспитателей на тему: 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«Основы профессиональной компетенции  педагога»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ru-RU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Составила: </a:t>
            </a:r>
          </a:p>
          <a:p>
            <a:pPr algn="r"/>
            <a:r>
              <a:rPr lang="ru-RU" b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Веденева</a:t>
            </a:r>
            <a:r>
              <a:rPr lang="ru-RU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Я.В.</a:t>
            </a:r>
          </a:p>
          <a:p>
            <a:pPr algn="r"/>
            <a:r>
              <a:rPr lang="ru-RU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старший воспитатель </a:t>
            </a:r>
          </a:p>
          <a:p>
            <a:pPr algn="r"/>
            <a:r>
              <a:rPr lang="ru-RU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МКДОУ – детский сад «Капелька»</a:t>
            </a:r>
            <a:endParaRPr lang="ru-RU" b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239962"/>
          </a:xfrm>
        </p:spPr>
        <p:txBody>
          <a:bodyPr>
            <a:normAutofit/>
          </a:bodyPr>
          <a:lstStyle/>
          <a:p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800" cap="al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7467600" cy="6245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Развитие современного общества диктует особые условия организации дошкольного образования,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интенстивное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внедрение инноваций, новых технологий и методов работы с детьми. В этой ситуации особенно важна компетентность, основу которой составляет личностное и профессиональное развитие педагогов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федеральный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закон № 273-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от 29. 12. 2012 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«Об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образовании в российской федерации» ставит  дошкольное образование на первую ступень общего образования . Его целевая  направленность- гармоничное развитие ребёнка. В соответствии с Федеральным  Государственным Образовательным Стандартом разработана новая  общеобразовательная программа дошкольного образования, которая предполагает  Обязательную часть Программы и  часть, формируемую  участниками образовательных отношений, а также включает в себя инклюзивное образование и учитывает этнокультурную ситуацию.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здесь также важна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 профессиональная компетенция  воспитателя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Профессиональная  компетенция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способность успешно действовать на основе практического опыта, умения и знаний при решении профессиональных задач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6430962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7467600" cy="624535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Основная профессиональная задача воспитателя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создание условий для гармоничного развития детей. Для этого педагог дошкольного образования должен обладать такими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профессиональными компетенциями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как: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уважительное отношение к каждому ребенку, к его чувствам и потребностям,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умение общаться с каждым ребёнком,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умение создать условия для свободного выбора детьми деятельности, участников совместной деятельности;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умение создать условия для принятия детьми решений, выражения своих чувств и мыслей;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 умение оказать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недирективную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помощь детям, поддержку детской инициативы и самостоятельности в разных видах деятельности 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6) умение создать условия для позитивных, доброжелательных отношений между детьми, в том числе принадлежащими к разным национально-культурным, религиозным общностям и социальным слоям, а также имеющим различные (в том числе ограниченные) возможности здоровья;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7) умение развить коммуникативные способности детей, позволяющих разрешать конфликтные ситуации со сверстниками;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8)  умение создать условия для овладения культурными средствами деятельности;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9)умение организовать виды  деятельности, способствующие развитию мышления, речи, общения, воображения и детского творчества, личностного, физического и художественно-эстетического развития детей;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10)умение оценить  индивидуальное  развитие каждого ребёнка,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11) умение взаимодействовать с родителями по вопросам образования ребенка, вовлекать их в образовательную деятельность, в том числе посредством создания образовательных проектов совместно с семьей.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382962"/>
          </a:xfrm>
        </p:spPr>
        <p:txBody>
          <a:bodyPr>
            <a:normAutofit/>
          </a:bodyPr>
          <a:lstStyle/>
          <a:p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7696200" cy="624535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Базовое образование, полученное воспитателем, создаёт лишь предпосылки для формирования профессиональной компетенции. К тому  же, в последнее время отмечается тенденция увеличения числа воспитателей без специального дошкольного образования, воспитателей, чья профессиональная подготовка не отвечает современным требованиям дошкольного образования, воспитателей -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стажистов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со сложившимися педагогическими стереотипами.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Практика показывает, что для того, чтобы осуществлять свою деятельность на высоком профессиональном уровне, применять педагогически обоснованные и обеспечивающие высокое качество образования формы, методы обучения и воспитания, необходимо повышать свой профессиональный уровень.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Требования современного мира таковы,  что полученных однажды знаний недостаточно.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Необходимо совершенствовать свою 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профессиональную компетенцию.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Выделим основные пути её развития: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-курсы повышения квалификации,</a:t>
            </a:r>
          </a:p>
          <a:p>
            <a:pPr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-исследовательская, экспериментальная деятельность,</a:t>
            </a:r>
          </a:p>
          <a:p>
            <a:pPr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-инновационная деятельность, освоение новых педагогических технологий,</a:t>
            </a:r>
          </a:p>
          <a:p>
            <a:pPr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 активное участие в педагогических  конкурсах, мастер- классах,</a:t>
            </a:r>
          </a:p>
          <a:p>
            <a:pPr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-участие в методических объединениях,</a:t>
            </a:r>
          </a:p>
          <a:p>
            <a:pPr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 умение ориентироваться в информационном потоке,</a:t>
            </a:r>
          </a:p>
          <a:p>
            <a:pPr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-обобщение собственного педагогического опыта, и самое главное самообразование.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39236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7772400" cy="6245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Самообразование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составная часть системы непрерывного образования- выступает как связующее звено между базовым образованием и  периодическим повышением квалификации.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Критериями самообразования являются: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-эффективность профессиональной деятельности,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-творческий рост педагога,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-внедрение новых педагогических технологий в образовательный процесс.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Существуют различные формы самообразования. Приведём основные из них:  изучение литературы, обзор информации в интернете, прослушивание лекций, докладов, консультаций, посещение семинаров, конференций, тренингов,  а также практическая деятельность.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Необходимо сформулировать некий алгоритм работы по самообразованию: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-выбор темы,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-определение целей и задач,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-составление плана работы,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-подбор видов деятельности для работы над темой,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-подбор источников,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-анализ результатов.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Правильно организованная работа  по самообразованию должна стать стимулом как для профессионального мастерства педагога, так и для развития личности.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457200" y="304800"/>
            <a:ext cx="7467600" cy="3657600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467600" cy="6169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Самообразование- это первая ступень к развитию профессионального мастерства. Результатом усилий педагога является совершенствование работы с детьми, создание условий для рождения нового опыта.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Только путём самообразования и  творческих поисков педагог  придёт к своему мастерству.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 профессиональной компетенции даст  возможность педагогам выбирать эффективные способы решения профессиональных задач, творчески выполнять профессиональные обязанности, повышать свою квалификацию, создавать конкурентоспособность, а главное повышать качество дошкольного образования.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213</TotalTime>
  <Words>136</Words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Презентация для воспитателей на тему:  «Основы профессиональной компетенции  педагога»</vt:lpstr>
      <vt:lpstr> </vt:lpstr>
      <vt:lpstr> </vt:lpstr>
      <vt:lpstr>Слайд 4</vt:lpstr>
      <vt:lpstr>Слайд 5</vt:lpstr>
      <vt:lpstr>  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для воспитателей на тему:  «Основы профессиональной компетенции  педагога»</dc:title>
  <dc:creator>Admin</dc:creator>
  <cp:lastModifiedBy>Admin</cp:lastModifiedBy>
  <cp:revision>11</cp:revision>
  <dcterms:created xsi:type="dcterms:W3CDTF">2019-10-24T05:38:45Z</dcterms:created>
  <dcterms:modified xsi:type="dcterms:W3CDTF">2019-10-25T02:45:55Z</dcterms:modified>
</cp:coreProperties>
</file>