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1" r:id="rId8"/>
    <p:sldId id="262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8964488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3207" y="908720"/>
            <a:ext cx="4939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районное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объединение «Основные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методические подходы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планированию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/>
          </a:p>
          <a:p>
            <a:pPr algn="r"/>
            <a:r>
              <a:rPr lang="ru-RU" b="1" dirty="0" smtClean="0"/>
              <a:t>Подготовила: </a:t>
            </a:r>
          </a:p>
          <a:p>
            <a:pPr algn="r"/>
            <a:r>
              <a:rPr lang="ru-RU" b="1" dirty="0" smtClean="0"/>
              <a:t>старший воспитатель </a:t>
            </a:r>
          </a:p>
          <a:p>
            <a:pPr algn="r"/>
            <a:r>
              <a:rPr lang="ru-RU" b="1" dirty="0" smtClean="0"/>
              <a:t>МКДОУ – детский сад «Капелька» </a:t>
            </a:r>
          </a:p>
          <a:p>
            <a:pPr algn="r"/>
            <a:r>
              <a:rPr lang="ru-RU" b="1" dirty="0" err="1" smtClean="0"/>
              <a:t>Веденева</a:t>
            </a:r>
            <a:r>
              <a:rPr lang="ru-RU" b="1" dirty="0" smtClean="0"/>
              <a:t> Я.В.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17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2088"/>
            <a:ext cx="9755188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613"/>
            <a:ext cx="5616624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8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2088"/>
            <a:ext cx="9755188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92696"/>
            <a:ext cx="7920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работа 1.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группа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Проследить преемственность задач в деятельности педагогов ДОО.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группа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Выделить те тезисы, которые характеризуют компетенции педагогов ДОО, необходимые для организации современного занятия в дошкольном образовании.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92696"/>
            <a:ext cx="73083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Содержание ООП ДО может быть структурировано по: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бразовательным практикам                                   направлениям развития</a:t>
            </a:r>
          </a:p>
          <a:p>
            <a:r>
              <a:rPr lang="ru-RU" dirty="0" smtClean="0"/>
              <a:t>(игровая, исследовательская,                                   (5 областей)</a:t>
            </a:r>
          </a:p>
          <a:p>
            <a:r>
              <a:rPr lang="ru-RU" dirty="0" smtClean="0"/>
              <a:t>различные виды продуктивной</a:t>
            </a:r>
          </a:p>
          <a:p>
            <a:r>
              <a:rPr lang="ru-RU" dirty="0" smtClean="0"/>
              <a:t> практической деятельности, </a:t>
            </a:r>
          </a:p>
          <a:p>
            <a:r>
              <a:rPr lang="ru-RU" dirty="0" smtClean="0"/>
              <a:t>чтение художественной литературы)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подходах к планированию различных культурных практик, областей деятельности и направлений ребенка есть различия.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19872" y="1340768"/>
            <a:ext cx="206997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80112" y="1340768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2088"/>
            <a:ext cx="9755188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48680"/>
            <a:ext cx="73928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     </a:t>
            </a:r>
            <a:r>
              <a:rPr lang="ru-RU" b="1" dirty="0" smtClean="0"/>
              <a:t>Различия культурных практик, областей деятельности и</a:t>
            </a:r>
          </a:p>
          <a:p>
            <a:pPr algn="ctr"/>
            <a:r>
              <a:rPr lang="ru-RU" b="1" dirty="0" smtClean="0"/>
              <a:t> направлений развития ребенка.</a:t>
            </a:r>
          </a:p>
          <a:p>
            <a:pPr algn="ctr"/>
            <a:r>
              <a:rPr lang="ru-RU" b="1" dirty="0" smtClean="0"/>
              <a:t>(по </a:t>
            </a:r>
            <a:r>
              <a:rPr lang="ru-RU" b="1" dirty="0" err="1" smtClean="0"/>
              <a:t>Н.А.Короткова</a:t>
            </a:r>
            <a:r>
              <a:rPr lang="ru-RU" b="1" dirty="0" smtClean="0"/>
              <a:t> «Миры детства»)</a:t>
            </a:r>
          </a:p>
          <a:p>
            <a:endParaRPr lang="ru-RU" dirty="0" smtClean="0"/>
          </a:p>
          <a:p>
            <a:r>
              <a:rPr lang="ru-RU" dirty="0" smtClean="0"/>
              <a:t>Для планирования исследовательской и продуктивной практической образовательной деятельности детей предлагает использовать форму, в которой указываются:</a:t>
            </a:r>
          </a:p>
          <a:p>
            <a:r>
              <a:rPr lang="ru-RU" dirty="0" smtClean="0"/>
              <a:t>-темы деятельности;</a:t>
            </a:r>
          </a:p>
          <a:p>
            <a:r>
              <a:rPr lang="ru-RU" dirty="0" smtClean="0"/>
              <a:t>-культурно – смысловые контексты ее организации;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типы работ детей, указывающие на степень абстрактности и самостоятельности их действий.</a:t>
            </a:r>
          </a:p>
          <a:p>
            <a:r>
              <a:rPr lang="ru-RU" dirty="0"/>
              <a:t> </a:t>
            </a:r>
            <a:r>
              <a:rPr lang="ru-RU" dirty="0" smtClean="0"/>
              <a:t>   Для продуктивной практической деятельности( рисование, лепка, аппликация, художественный дизайн, архитектура) </a:t>
            </a:r>
            <a:r>
              <a:rPr lang="ru-RU" dirty="0" err="1" smtClean="0"/>
              <a:t>Н.Короткова</a:t>
            </a:r>
            <a:r>
              <a:rPr lang="ru-RU" dirty="0" smtClean="0"/>
              <a:t> предлагает использовать такие смысловые контексты, как: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и</a:t>
            </a:r>
            <a:r>
              <a:rPr lang="ru-RU" dirty="0" smtClean="0"/>
              <a:t>зготовление различных предметов для игры и познавательно – исследовательской деятельности; создание произведений для собственной художественной выставки или галереи;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с</a:t>
            </a:r>
            <a:r>
              <a:rPr lang="ru-RU" dirty="0" smtClean="0"/>
              <a:t>оздание коллекций и макетов;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и</a:t>
            </a:r>
            <a:r>
              <a:rPr lang="ru-RU" dirty="0" smtClean="0"/>
              <a:t>зготовление украшений, сувениров, которые могут в дальнейшем служить подарками, создание книги;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и</a:t>
            </a:r>
            <a:r>
              <a:rPr lang="ru-RU" dirty="0" smtClean="0"/>
              <a:t>зготовление предметов (кукол, костюмов и т.д.) для собственного театра.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8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5263"/>
            <a:ext cx="9755188" cy="725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48680"/>
            <a:ext cx="817162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Для познавательно – исследовательской  предлагаются </a:t>
            </a:r>
          </a:p>
          <a:p>
            <a:r>
              <a:rPr lang="ru-RU" dirty="0" smtClean="0"/>
              <a:t>                        смысловые контексты из числа доступных для дошкольников </a:t>
            </a:r>
          </a:p>
          <a:p>
            <a:r>
              <a:rPr lang="ru-RU" dirty="0" smtClean="0"/>
              <a:t>методов проведения исследований: экспериментирование, постановка опытов, проведение и фиксирование результатов наблюдений, коллекционирование.</a:t>
            </a:r>
          </a:p>
          <a:p>
            <a:r>
              <a:rPr lang="ru-RU" b="1" dirty="0"/>
              <a:t> </a:t>
            </a:r>
            <a:r>
              <a:rPr lang="ru-RU" b="1" dirty="0" smtClean="0"/>
              <a:t> Деятельность ребенка строится согласно принципу от простого к сложному, от меньшей самостоятельности к большей, от действий с использованием в качестве ориентировочной основы различных опор до абстрактных действий, осуществляемых в уме, без предметной опоры.</a:t>
            </a:r>
          </a:p>
          <a:p>
            <a:r>
              <a:rPr lang="ru-RU" dirty="0"/>
              <a:t> </a:t>
            </a:r>
            <a:r>
              <a:rPr lang="ru-RU" dirty="0" smtClean="0"/>
              <a:t> Исходя из этого принципа, все многообразие содержания продуктивной деятельности, по мнению </a:t>
            </a:r>
            <a:r>
              <a:rPr lang="ru-RU" dirty="0" err="1" smtClean="0"/>
              <a:t>Н.Коротковой</a:t>
            </a:r>
            <a:r>
              <a:rPr lang="ru-RU" dirty="0" smtClean="0"/>
              <a:t>, может быть задано через четыре типа работ: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 образцу;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 незавершенными продуктами;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 схеме;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 словесному описанию.</a:t>
            </a:r>
          </a:p>
          <a:p>
            <a:r>
              <a:rPr lang="ru-RU" dirty="0"/>
              <a:t> </a:t>
            </a:r>
            <a:r>
              <a:rPr lang="ru-RU" b="1" dirty="0" smtClean="0"/>
              <a:t>Ребенок движется от работы по готовой ориентировочной основе действий с использованием образцов, к самостоятельному завершению незавершенных действий, далее к действиям с использованием абстрактных схем, лекал, и, наконец, к действиям по словесному описанию целей и условий, т.е. фактически без ориентировки, в уме. </a:t>
            </a:r>
            <a:r>
              <a:rPr lang="ru-RU" dirty="0" smtClean="0"/>
              <a:t>Когда деятельность ребенка сформирована, он может ее выполнять самостоятельно без помощи воспитателя. Самостоятельную работу также рекомендуется предусмотреть в календарном планировании по месяцам.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6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5263"/>
            <a:ext cx="9755188" cy="725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27640"/>
            <a:ext cx="8436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При использовании принципа тематического планирования,</a:t>
            </a:r>
          </a:p>
          <a:p>
            <a:r>
              <a:rPr lang="ru-RU" dirty="0" smtClean="0"/>
              <a:t> темы</a:t>
            </a:r>
          </a:p>
          <a:p>
            <a:pPr algn="ctr"/>
            <a:r>
              <a:rPr lang="ru-RU" dirty="0" smtClean="0"/>
              <a:t>                       можно менять местами или, по желанию воспитателя, группировать их в более крупные блоки.</a:t>
            </a:r>
          </a:p>
          <a:p>
            <a:r>
              <a:rPr lang="ru-RU" dirty="0" smtClean="0"/>
              <a:t>В этом состоит преимущество тематического структурированного содержания    образования. </a:t>
            </a:r>
          </a:p>
          <a:p>
            <a:r>
              <a:rPr lang="ru-RU" dirty="0"/>
              <a:t> </a:t>
            </a:r>
            <a:r>
              <a:rPr lang="ru-RU" dirty="0" smtClean="0"/>
              <a:t>  Программы и планы, построенные по тематическому принципу, не обладают      жесткой структурой. ПООП и большинство авторских программ структурируют содержание   образовательной деятельности по областям или направлениям развития ребенка.</a:t>
            </a:r>
          </a:p>
          <a:p>
            <a:r>
              <a:rPr lang="ru-RU" dirty="0"/>
              <a:t> </a:t>
            </a:r>
            <a:r>
              <a:rPr lang="ru-RU" dirty="0" smtClean="0"/>
              <a:t>Для того, чтобы разработать годовые планы реализации ПООП и ООП образовательной организации соответственно структуре рекомендуется определить, какие виды деятельности (культурных практик) могут быть использованы при организации работы с дошкольниками по каждому направлению. </a:t>
            </a:r>
          </a:p>
          <a:p>
            <a:r>
              <a:rPr lang="ru-RU" dirty="0" smtClean="0"/>
              <a:t>Понимание того, что для достижения результатов развития по какому – то направлению, необходимо включать ребенка в разнообразные культурные практики, позволяет использовать в образовании дошкольников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 и достичь целостности и комплектности планирования.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5263"/>
            <a:ext cx="9755188" cy="725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92494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376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5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5263"/>
            <a:ext cx="9755188" cy="725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8244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Практическая работа 5.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1 группа</a:t>
            </a:r>
          </a:p>
          <a:p>
            <a:r>
              <a:rPr lang="ru-RU" dirty="0" smtClean="0"/>
              <a:t>      Рассмотрите форму планирования. Используя приведенный пример,</a:t>
            </a:r>
          </a:p>
          <a:p>
            <a:r>
              <a:rPr lang="ru-RU" dirty="0"/>
              <a:t> </a:t>
            </a:r>
            <a:r>
              <a:rPr lang="ru-RU" dirty="0" smtClean="0"/>
              <a:t>      составить годовое планирование любого вида деятельности детей(на выбор).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</a:t>
            </a:r>
            <a:r>
              <a:rPr lang="ru-RU" b="1" dirty="0" smtClean="0"/>
              <a:t>2 группа</a:t>
            </a:r>
          </a:p>
          <a:p>
            <a:r>
              <a:rPr lang="ru-RU" dirty="0" smtClean="0"/>
              <a:t>       Рассмотреть фрагмент годового планирования  речевого развития  детей в старшей группе. Разработать вариант планирования деятельности детей по данной форме в рамках реализации образовательной области (на выбор).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2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641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User</cp:lastModifiedBy>
  <cp:revision>20</cp:revision>
  <dcterms:created xsi:type="dcterms:W3CDTF">2018-04-06T04:13:58Z</dcterms:created>
  <dcterms:modified xsi:type="dcterms:W3CDTF">2018-04-11T10:11:57Z</dcterms:modified>
</cp:coreProperties>
</file>