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311880-78EB-4C1F-805D-ACEC6E0FE80C}" type="doc">
      <dgm:prSet loTypeId="urn:microsoft.com/office/officeart/2008/layout/HorizontalMultiLevelHierarchy" loCatId="hierarchy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FD65A5F-9C59-40C1-B0B4-9F508E217966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Общение</a:t>
          </a:r>
          <a:endParaRPr lang="ru-RU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AAD381-0E67-4702-8880-85B2D3ED7525}" type="parTrans" cxnId="{B5B522B4-4A12-4F53-B9FE-85F98E821F7B}">
      <dgm:prSet/>
      <dgm:spPr/>
      <dgm:t>
        <a:bodyPr/>
        <a:lstStyle/>
        <a:p>
          <a:endParaRPr lang="ru-RU"/>
        </a:p>
      </dgm:t>
    </dgm:pt>
    <dgm:pt modelId="{2E79DCB7-560F-4ECA-8E91-489560069C80}" type="sibTrans" cxnId="{B5B522B4-4A12-4F53-B9FE-85F98E821F7B}">
      <dgm:prSet/>
      <dgm:spPr/>
      <dgm:t>
        <a:bodyPr/>
        <a:lstStyle/>
        <a:p>
          <a:endParaRPr lang="ru-RU"/>
        </a:p>
      </dgm:t>
    </dgm:pt>
    <dgm:pt modelId="{9262ED53-48BE-428C-8B08-580409205DF8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Человеческая потребность</a:t>
          </a:r>
          <a:endParaRPr lang="ru-RU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976722-F5D7-402A-BBF5-1DE055B755E8}" type="parTrans" cxnId="{E67352FD-37E7-486B-96B3-87A05FCF85F2}">
      <dgm:prSet/>
      <dgm:spPr/>
      <dgm:t>
        <a:bodyPr/>
        <a:lstStyle/>
        <a:p>
          <a:endParaRPr lang="ru-RU"/>
        </a:p>
      </dgm:t>
    </dgm:pt>
    <dgm:pt modelId="{B1B5AB7B-5421-4992-AA76-2882FCA58ABB}" type="sibTrans" cxnId="{E67352FD-37E7-486B-96B3-87A05FCF85F2}">
      <dgm:prSet/>
      <dgm:spPr/>
      <dgm:t>
        <a:bodyPr/>
        <a:lstStyle/>
        <a:p>
          <a:endParaRPr lang="ru-RU"/>
        </a:p>
      </dgm:t>
    </dgm:pt>
    <dgm:pt modelId="{BB00A4A8-4A32-4286-A01D-2F71ED75DC3A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Основной способ жизни</a:t>
          </a:r>
          <a:endParaRPr lang="ru-RU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07BC63-7F66-44C9-96FD-E950DF47B084}" type="parTrans" cxnId="{3B85FF9E-E569-4A35-B84E-7EBCEFED9141}">
      <dgm:prSet/>
      <dgm:spPr/>
      <dgm:t>
        <a:bodyPr/>
        <a:lstStyle/>
        <a:p>
          <a:endParaRPr lang="ru-RU"/>
        </a:p>
      </dgm:t>
    </dgm:pt>
    <dgm:pt modelId="{A17CE694-476B-464D-A883-5F6669191FB9}" type="sibTrans" cxnId="{3B85FF9E-E569-4A35-B84E-7EBCEFED9141}">
      <dgm:prSet/>
      <dgm:spPr/>
      <dgm:t>
        <a:bodyPr/>
        <a:lstStyle/>
        <a:p>
          <a:endParaRPr lang="ru-RU"/>
        </a:p>
      </dgm:t>
    </dgm:pt>
    <dgm:pt modelId="{020D958B-7792-488B-9F4A-D0A1A25A8B1F}">
      <dgm:prSet phldrT="[Текст]"/>
      <dgm:spPr/>
      <dgm:t>
        <a:bodyPr/>
        <a:lstStyle/>
        <a:p>
          <a:r>
            <a:rPr lang="ru-RU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Условие жизни</a:t>
          </a:r>
          <a:endParaRPr lang="ru-RU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129839-0DD6-4409-9FA5-A616EF1CA576}" type="parTrans" cxnId="{22F8C9A8-50D4-49D9-98C7-A04C9A4F269F}">
      <dgm:prSet/>
      <dgm:spPr/>
      <dgm:t>
        <a:bodyPr/>
        <a:lstStyle/>
        <a:p>
          <a:endParaRPr lang="ru-RU"/>
        </a:p>
      </dgm:t>
    </dgm:pt>
    <dgm:pt modelId="{D57D09F4-9F43-4A05-A90A-66BA2B501EB8}" type="sibTrans" cxnId="{22F8C9A8-50D4-49D9-98C7-A04C9A4F269F}">
      <dgm:prSet/>
      <dgm:spPr/>
      <dgm:t>
        <a:bodyPr/>
        <a:lstStyle/>
        <a:p>
          <a:endParaRPr lang="ru-RU"/>
        </a:p>
      </dgm:t>
    </dgm:pt>
    <dgm:pt modelId="{E36269DD-108A-42BC-85C1-6EE9CD2366C3}" type="pres">
      <dgm:prSet presAssocID="{AA311880-78EB-4C1F-805D-ACEC6E0FE80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0ED9DA8-C1A1-4C15-BA60-1727D1B78A3B}" type="pres">
      <dgm:prSet presAssocID="{7FD65A5F-9C59-40C1-B0B4-9F508E217966}" presName="root1" presStyleCnt="0"/>
      <dgm:spPr/>
    </dgm:pt>
    <dgm:pt modelId="{E1715C84-F46E-4A3D-899C-F373865D6F82}" type="pres">
      <dgm:prSet presAssocID="{7FD65A5F-9C59-40C1-B0B4-9F508E217966}" presName="LevelOneTextNode" presStyleLbl="node0" presStyleIdx="0" presStyleCnt="1" custLinFactNeighborX="23649" custLinFactNeighborY="-297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907E7CA-5467-4D3B-8DBD-BB7F8EC07A71}" type="pres">
      <dgm:prSet presAssocID="{7FD65A5F-9C59-40C1-B0B4-9F508E217966}" presName="level2hierChild" presStyleCnt="0"/>
      <dgm:spPr/>
    </dgm:pt>
    <dgm:pt modelId="{AE11F20E-F189-4374-8ED0-477EC62522B1}" type="pres">
      <dgm:prSet presAssocID="{F1976722-F5D7-402A-BBF5-1DE055B755E8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648C5389-784D-4AA5-A59F-766DFBCA4341}" type="pres">
      <dgm:prSet presAssocID="{F1976722-F5D7-402A-BBF5-1DE055B755E8}" presName="connTx" presStyleLbl="parChTrans1D2" presStyleIdx="0" presStyleCnt="3"/>
      <dgm:spPr/>
      <dgm:t>
        <a:bodyPr/>
        <a:lstStyle/>
        <a:p>
          <a:endParaRPr lang="ru-RU"/>
        </a:p>
      </dgm:t>
    </dgm:pt>
    <dgm:pt modelId="{54BB7DEB-BE90-48D6-98B0-CDA760F3E30B}" type="pres">
      <dgm:prSet presAssocID="{9262ED53-48BE-428C-8B08-580409205DF8}" presName="root2" presStyleCnt="0"/>
      <dgm:spPr/>
    </dgm:pt>
    <dgm:pt modelId="{3D58DEF8-0BA0-415D-902E-612D0D4CC089}" type="pres">
      <dgm:prSet presAssocID="{9262ED53-48BE-428C-8B08-580409205DF8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B1395D8-038B-49B4-A41F-DC38C343B3DC}" type="pres">
      <dgm:prSet presAssocID="{9262ED53-48BE-428C-8B08-580409205DF8}" presName="level3hierChild" presStyleCnt="0"/>
      <dgm:spPr/>
    </dgm:pt>
    <dgm:pt modelId="{9BABCE19-156D-4CA7-A156-8C7325D7B1E6}" type="pres">
      <dgm:prSet presAssocID="{5F07BC63-7F66-44C9-96FD-E950DF47B084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14DFA1CA-7974-4EF1-9BD7-8B61F751E585}" type="pres">
      <dgm:prSet presAssocID="{5F07BC63-7F66-44C9-96FD-E950DF47B084}" presName="connTx" presStyleLbl="parChTrans1D2" presStyleIdx="1" presStyleCnt="3"/>
      <dgm:spPr/>
      <dgm:t>
        <a:bodyPr/>
        <a:lstStyle/>
        <a:p>
          <a:endParaRPr lang="ru-RU"/>
        </a:p>
      </dgm:t>
    </dgm:pt>
    <dgm:pt modelId="{6FC438F3-1F2A-49CB-A153-B13BA83D211D}" type="pres">
      <dgm:prSet presAssocID="{BB00A4A8-4A32-4286-A01D-2F71ED75DC3A}" presName="root2" presStyleCnt="0"/>
      <dgm:spPr/>
    </dgm:pt>
    <dgm:pt modelId="{CA5A2D14-CFAA-4C6E-BBF8-084F86E21557}" type="pres">
      <dgm:prSet presAssocID="{BB00A4A8-4A32-4286-A01D-2F71ED75DC3A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D597B10-86FC-4E7E-AB6E-785F169E9C3B}" type="pres">
      <dgm:prSet presAssocID="{BB00A4A8-4A32-4286-A01D-2F71ED75DC3A}" presName="level3hierChild" presStyleCnt="0"/>
      <dgm:spPr/>
    </dgm:pt>
    <dgm:pt modelId="{6075ABA9-423A-4705-AA7B-35C5789FB314}" type="pres">
      <dgm:prSet presAssocID="{1A129839-0DD6-4409-9FA5-A616EF1CA576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0FA3741B-C485-439C-BA77-81965DFB4B7C}" type="pres">
      <dgm:prSet presAssocID="{1A129839-0DD6-4409-9FA5-A616EF1CA576}" presName="connTx" presStyleLbl="parChTrans1D2" presStyleIdx="2" presStyleCnt="3"/>
      <dgm:spPr/>
      <dgm:t>
        <a:bodyPr/>
        <a:lstStyle/>
        <a:p>
          <a:endParaRPr lang="ru-RU"/>
        </a:p>
      </dgm:t>
    </dgm:pt>
    <dgm:pt modelId="{FB46E778-0F15-4DFF-83FF-6501DF06C249}" type="pres">
      <dgm:prSet presAssocID="{020D958B-7792-488B-9F4A-D0A1A25A8B1F}" presName="root2" presStyleCnt="0"/>
      <dgm:spPr/>
    </dgm:pt>
    <dgm:pt modelId="{531EE1F1-653D-4E07-A68D-1C243876A613}" type="pres">
      <dgm:prSet presAssocID="{020D958B-7792-488B-9F4A-D0A1A25A8B1F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FD27CCF-96D7-433A-8D92-3D6D7EA7671E}" type="pres">
      <dgm:prSet presAssocID="{020D958B-7792-488B-9F4A-D0A1A25A8B1F}" presName="level3hierChild" presStyleCnt="0"/>
      <dgm:spPr/>
    </dgm:pt>
  </dgm:ptLst>
  <dgm:cxnLst>
    <dgm:cxn modelId="{E67352FD-37E7-486B-96B3-87A05FCF85F2}" srcId="{7FD65A5F-9C59-40C1-B0B4-9F508E217966}" destId="{9262ED53-48BE-428C-8B08-580409205DF8}" srcOrd="0" destOrd="0" parTransId="{F1976722-F5D7-402A-BBF5-1DE055B755E8}" sibTransId="{B1B5AB7B-5421-4992-AA76-2882FCA58ABB}"/>
    <dgm:cxn modelId="{D3ED4CD2-F288-4AD0-B03B-6E26B95D99F2}" type="presOf" srcId="{1A129839-0DD6-4409-9FA5-A616EF1CA576}" destId="{6075ABA9-423A-4705-AA7B-35C5789FB314}" srcOrd="0" destOrd="0" presId="urn:microsoft.com/office/officeart/2008/layout/HorizontalMultiLevelHierarchy"/>
    <dgm:cxn modelId="{CC7468B2-1556-42DB-8A7A-58F80994256D}" type="presOf" srcId="{F1976722-F5D7-402A-BBF5-1DE055B755E8}" destId="{648C5389-784D-4AA5-A59F-766DFBCA4341}" srcOrd="1" destOrd="0" presId="urn:microsoft.com/office/officeart/2008/layout/HorizontalMultiLevelHierarchy"/>
    <dgm:cxn modelId="{D7156905-D7F5-48B6-A27D-6A87ACB8F158}" type="presOf" srcId="{F1976722-F5D7-402A-BBF5-1DE055B755E8}" destId="{AE11F20E-F189-4374-8ED0-477EC62522B1}" srcOrd="0" destOrd="0" presId="urn:microsoft.com/office/officeart/2008/layout/HorizontalMultiLevelHierarchy"/>
    <dgm:cxn modelId="{BF5A779E-25DE-45F2-A3B4-EFF4BFA42C64}" type="presOf" srcId="{BB00A4A8-4A32-4286-A01D-2F71ED75DC3A}" destId="{CA5A2D14-CFAA-4C6E-BBF8-084F86E21557}" srcOrd="0" destOrd="0" presId="urn:microsoft.com/office/officeart/2008/layout/HorizontalMultiLevelHierarchy"/>
    <dgm:cxn modelId="{7A9D0260-6CD4-499C-BF92-8F1C1B06BE6F}" type="presOf" srcId="{5F07BC63-7F66-44C9-96FD-E950DF47B084}" destId="{14DFA1CA-7974-4EF1-9BD7-8B61F751E585}" srcOrd="1" destOrd="0" presId="urn:microsoft.com/office/officeart/2008/layout/HorizontalMultiLevelHierarchy"/>
    <dgm:cxn modelId="{22F8C9A8-50D4-49D9-98C7-A04C9A4F269F}" srcId="{7FD65A5F-9C59-40C1-B0B4-9F508E217966}" destId="{020D958B-7792-488B-9F4A-D0A1A25A8B1F}" srcOrd="2" destOrd="0" parTransId="{1A129839-0DD6-4409-9FA5-A616EF1CA576}" sibTransId="{D57D09F4-9F43-4A05-A90A-66BA2B501EB8}"/>
    <dgm:cxn modelId="{3B85FF9E-E569-4A35-B84E-7EBCEFED9141}" srcId="{7FD65A5F-9C59-40C1-B0B4-9F508E217966}" destId="{BB00A4A8-4A32-4286-A01D-2F71ED75DC3A}" srcOrd="1" destOrd="0" parTransId="{5F07BC63-7F66-44C9-96FD-E950DF47B084}" sibTransId="{A17CE694-476B-464D-A883-5F6669191FB9}"/>
    <dgm:cxn modelId="{D9BEB452-EAF5-43D9-92F7-9A759045BF11}" type="presOf" srcId="{5F07BC63-7F66-44C9-96FD-E950DF47B084}" destId="{9BABCE19-156D-4CA7-A156-8C7325D7B1E6}" srcOrd="0" destOrd="0" presId="urn:microsoft.com/office/officeart/2008/layout/HorizontalMultiLevelHierarchy"/>
    <dgm:cxn modelId="{B5B522B4-4A12-4F53-B9FE-85F98E821F7B}" srcId="{AA311880-78EB-4C1F-805D-ACEC6E0FE80C}" destId="{7FD65A5F-9C59-40C1-B0B4-9F508E217966}" srcOrd="0" destOrd="0" parTransId="{F5AAD381-0E67-4702-8880-85B2D3ED7525}" sibTransId="{2E79DCB7-560F-4ECA-8E91-489560069C80}"/>
    <dgm:cxn modelId="{99075109-CCC8-416D-BC3C-7F58A3072317}" type="presOf" srcId="{1A129839-0DD6-4409-9FA5-A616EF1CA576}" destId="{0FA3741B-C485-439C-BA77-81965DFB4B7C}" srcOrd="1" destOrd="0" presId="urn:microsoft.com/office/officeart/2008/layout/HorizontalMultiLevelHierarchy"/>
    <dgm:cxn modelId="{2341B26A-B7AA-4ABB-9984-1D09DD65F116}" type="presOf" srcId="{020D958B-7792-488B-9F4A-D0A1A25A8B1F}" destId="{531EE1F1-653D-4E07-A68D-1C243876A613}" srcOrd="0" destOrd="0" presId="urn:microsoft.com/office/officeart/2008/layout/HorizontalMultiLevelHierarchy"/>
    <dgm:cxn modelId="{B18BE069-5EB5-4797-ABD2-0085AAFD502A}" type="presOf" srcId="{7FD65A5F-9C59-40C1-B0B4-9F508E217966}" destId="{E1715C84-F46E-4A3D-899C-F373865D6F82}" srcOrd="0" destOrd="0" presId="urn:microsoft.com/office/officeart/2008/layout/HorizontalMultiLevelHierarchy"/>
    <dgm:cxn modelId="{4BDBE20A-8B83-4A94-AA8C-2C5C9D1CFC5A}" type="presOf" srcId="{9262ED53-48BE-428C-8B08-580409205DF8}" destId="{3D58DEF8-0BA0-415D-902E-612D0D4CC089}" srcOrd="0" destOrd="0" presId="urn:microsoft.com/office/officeart/2008/layout/HorizontalMultiLevelHierarchy"/>
    <dgm:cxn modelId="{A6E538FD-61CC-4910-AAED-F55D63F4F0E2}" type="presOf" srcId="{AA311880-78EB-4C1F-805D-ACEC6E0FE80C}" destId="{E36269DD-108A-42BC-85C1-6EE9CD2366C3}" srcOrd="0" destOrd="0" presId="urn:microsoft.com/office/officeart/2008/layout/HorizontalMultiLevelHierarchy"/>
    <dgm:cxn modelId="{EB172F36-D390-4591-9FAD-53048EB853B6}" type="presParOf" srcId="{E36269DD-108A-42BC-85C1-6EE9CD2366C3}" destId="{A0ED9DA8-C1A1-4C15-BA60-1727D1B78A3B}" srcOrd="0" destOrd="0" presId="urn:microsoft.com/office/officeart/2008/layout/HorizontalMultiLevelHierarchy"/>
    <dgm:cxn modelId="{5537C0AC-0044-4FA1-8769-2A71B084A0A4}" type="presParOf" srcId="{A0ED9DA8-C1A1-4C15-BA60-1727D1B78A3B}" destId="{E1715C84-F46E-4A3D-899C-F373865D6F82}" srcOrd="0" destOrd="0" presId="urn:microsoft.com/office/officeart/2008/layout/HorizontalMultiLevelHierarchy"/>
    <dgm:cxn modelId="{ADDE3DB4-6846-4460-8A83-59C619DDD865}" type="presParOf" srcId="{A0ED9DA8-C1A1-4C15-BA60-1727D1B78A3B}" destId="{0907E7CA-5467-4D3B-8DBD-BB7F8EC07A71}" srcOrd="1" destOrd="0" presId="urn:microsoft.com/office/officeart/2008/layout/HorizontalMultiLevelHierarchy"/>
    <dgm:cxn modelId="{A80D3C31-3EE0-4949-B9A6-2C4023B4F83E}" type="presParOf" srcId="{0907E7CA-5467-4D3B-8DBD-BB7F8EC07A71}" destId="{AE11F20E-F189-4374-8ED0-477EC62522B1}" srcOrd="0" destOrd="0" presId="urn:microsoft.com/office/officeart/2008/layout/HorizontalMultiLevelHierarchy"/>
    <dgm:cxn modelId="{614232C1-9FB7-4BD5-AED4-ABE485C98611}" type="presParOf" srcId="{AE11F20E-F189-4374-8ED0-477EC62522B1}" destId="{648C5389-784D-4AA5-A59F-766DFBCA4341}" srcOrd="0" destOrd="0" presId="urn:microsoft.com/office/officeart/2008/layout/HorizontalMultiLevelHierarchy"/>
    <dgm:cxn modelId="{96CC0C2B-BA29-4FD6-9048-A82CCF781AEC}" type="presParOf" srcId="{0907E7CA-5467-4D3B-8DBD-BB7F8EC07A71}" destId="{54BB7DEB-BE90-48D6-98B0-CDA760F3E30B}" srcOrd="1" destOrd="0" presId="urn:microsoft.com/office/officeart/2008/layout/HorizontalMultiLevelHierarchy"/>
    <dgm:cxn modelId="{D8607A19-57DB-49FB-929C-B182224AC00B}" type="presParOf" srcId="{54BB7DEB-BE90-48D6-98B0-CDA760F3E30B}" destId="{3D58DEF8-0BA0-415D-902E-612D0D4CC089}" srcOrd="0" destOrd="0" presId="urn:microsoft.com/office/officeart/2008/layout/HorizontalMultiLevelHierarchy"/>
    <dgm:cxn modelId="{B666282D-1C3B-4D30-AB44-A148056DBDEB}" type="presParOf" srcId="{54BB7DEB-BE90-48D6-98B0-CDA760F3E30B}" destId="{FB1395D8-038B-49B4-A41F-DC38C343B3DC}" srcOrd="1" destOrd="0" presId="urn:microsoft.com/office/officeart/2008/layout/HorizontalMultiLevelHierarchy"/>
    <dgm:cxn modelId="{322D13F5-D9B0-44CF-8D03-4DF24F75E1C9}" type="presParOf" srcId="{0907E7CA-5467-4D3B-8DBD-BB7F8EC07A71}" destId="{9BABCE19-156D-4CA7-A156-8C7325D7B1E6}" srcOrd="2" destOrd="0" presId="urn:microsoft.com/office/officeart/2008/layout/HorizontalMultiLevelHierarchy"/>
    <dgm:cxn modelId="{EA5664BA-BFBF-4D46-A959-554926838DC8}" type="presParOf" srcId="{9BABCE19-156D-4CA7-A156-8C7325D7B1E6}" destId="{14DFA1CA-7974-4EF1-9BD7-8B61F751E585}" srcOrd="0" destOrd="0" presId="urn:microsoft.com/office/officeart/2008/layout/HorizontalMultiLevelHierarchy"/>
    <dgm:cxn modelId="{8C66517D-333E-4640-B740-56B40DF910E7}" type="presParOf" srcId="{0907E7CA-5467-4D3B-8DBD-BB7F8EC07A71}" destId="{6FC438F3-1F2A-49CB-A153-B13BA83D211D}" srcOrd="3" destOrd="0" presId="urn:microsoft.com/office/officeart/2008/layout/HorizontalMultiLevelHierarchy"/>
    <dgm:cxn modelId="{0CA507A9-FDA8-4BF0-941E-70DA75362924}" type="presParOf" srcId="{6FC438F3-1F2A-49CB-A153-B13BA83D211D}" destId="{CA5A2D14-CFAA-4C6E-BBF8-084F86E21557}" srcOrd="0" destOrd="0" presId="urn:microsoft.com/office/officeart/2008/layout/HorizontalMultiLevelHierarchy"/>
    <dgm:cxn modelId="{B0B129AD-DC11-423C-8A37-3A1BA2E8DE25}" type="presParOf" srcId="{6FC438F3-1F2A-49CB-A153-B13BA83D211D}" destId="{0D597B10-86FC-4E7E-AB6E-785F169E9C3B}" srcOrd="1" destOrd="0" presId="urn:microsoft.com/office/officeart/2008/layout/HorizontalMultiLevelHierarchy"/>
    <dgm:cxn modelId="{03DF462D-3299-4F8A-ACFB-9EA0DD52FF60}" type="presParOf" srcId="{0907E7CA-5467-4D3B-8DBD-BB7F8EC07A71}" destId="{6075ABA9-423A-4705-AA7B-35C5789FB314}" srcOrd="4" destOrd="0" presId="urn:microsoft.com/office/officeart/2008/layout/HorizontalMultiLevelHierarchy"/>
    <dgm:cxn modelId="{9B7C69E9-C82F-4868-AA64-DBD0495AD1A9}" type="presParOf" srcId="{6075ABA9-423A-4705-AA7B-35C5789FB314}" destId="{0FA3741B-C485-439C-BA77-81965DFB4B7C}" srcOrd="0" destOrd="0" presId="urn:microsoft.com/office/officeart/2008/layout/HorizontalMultiLevelHierarchy"/>
    <dgm:cxn modelId="{7B256709-8D04-4E78-A959-005EDAA87B1E}" type="presParOf" srcId="{0907E7CA-5467-4D3B-8DBD-BB7F8EC07A71}" destId="{FB46E778-0F15-4DFF-83FF-6501DF06C249}" srcOrd="5" destOrd="0" presId="urn:microsoft.com/office/officeart/2008/layout/HorizontalMultiLevelHierarchy"/>
    <dgm:cxn modelId="{D940168E-672C-40D8-B42F-65FB59696966}" type="presParOf" srcId="{FB46E778-0F15-4DFF-83FF-6501DF06C249}" destId="{531EE1F1-653D-4E07-A68D-1C243876A613}" srcOrd="0" destOrd="0" presId="urn:microsoft.com/office/officeart/2008/layout/HorizontalMultiLevelHierarchy"/>
    <dgm:cxn modelId="{DB691C0B-01C8-42B2-BC63-2804B201FA2A}" type="presParOf" srcId="{FB46E778-0F15-4DFF-83FF-6501DF06C249}" destId="{8FD27CCF-96D7-433A-8D92-3D6D7EA7671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3B3E9F-706B-4E52-AC7A-29E1341BEF22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A22AA65-45D6-4310-9608-0D33A983FA80}">
      <dgm:prSet phldrT="[Текст]"/>
      <dgm:spPr/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Дошкольный возраст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DC7694-CCD8-4256-95EC-679F8DAED652}" type="parTrans" cxnId="{6CE38103-F3B7-4C07-8BCD-4D6003198B0F}">
      <dgm:prSet/>
      <dgm:spPr/>
      <dgm:t>
        <a:bodyPr/>
        <a:lstStyle/>
        <a:p>
          <a:endParaRPr lang="ru-RU"/>
        </a:p>
      </dgm:t>
    </dgm:pt>
    <dgm:pt modelId="{4E0F880D-B293-4EDC-AD17-52EF4BC9A99A}" type="sibTrans" cxnId="{6CE38103-F3B7-4C07-8BCD-4D6003198B0F}">
      <dgm:prSet/>
      <dgm:spPr/>
      <dgm:t>
        <a:bodyPr/>
        <a:lstStyle/>
        <a:p>
          <a:endParaRPr lang="ru-RU"/>
        </a:p>
      </dgm:t>
    </dgm:pt>
    <dgm:pt modelId="{1966757D-B269-48E3-AF86-3CB5B617DDB7}">
      <dgm:prSet phldrT="[Текст]"/>
      <dgm:spPr/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Активное усвоение разговорного языка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00AA4E-EBAC-4C9E-AE42-C028C7945792}" type="parTrans" cxnId="{83C7A169-8E81-4B3F-BB3B-7AB149C534C9}">
      <dgm:prSet/>
      <dgm:spPr/>
      <dgm:t>
        <a:bodyPr/>
        <a:lstStyle/>
        <a:p>
          <a:endParaRPr lang="ru-RU"/>
        </a:p>
      </dgm:t>
    </dgm:pt>
    <dgm:pt modelId="{57DB47A4-16A4-4795-938D-1903AF6C9A9F}" type="sibTrans" cxnId="{83C7A169-8E81-4B3F-BB3B-7AB149C534C9}">
      <dgm:prSet/>
      <dgm:spPr/>
      <dgm:t>
        <a:bodyPr/>
        <a:lstStyle/>
        <a:p>
          <a:endParaRPr lang="ru-RU"/>
        </a:p>
      </dgm:t>
    </dgm:pt>
    <dgm:pt modelId="{933E2F59-0D06-4D31-8A51-F022CC1DC81F}">
      <dgm:prSet phldrT="[Текст]"/>
      <dgm:spPr/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Фонетическое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86B5E8-1F8F-4638-8B5D-6317D9646616}" type="parTrans" cxnId="{FCABDD81-6D99-44DD-8F6E-56625AE7EBEA}">
      <dgm:prSet/>
      <dgm:spPr/>
      <dgm:t>
        <a:bodyPr/>
        <a:lstStyle/>
        <a:p>
          <a:endParaRPr lang="ru-RU"/>
        </a:p>
      </dgm:t>
    </dgm:pt>
    <dgm:pt modelId="{22EAE917-5F28-451C-BA6A-2DD59FC728A9}" type="sibTrans" cxnId="{FCABDD81-6D99-44DD-8F6E-56625AE7EBEA}">
      <dgm:prSet/>
      <dgm:spPr/>
      <dgm:t>
        <a:bodyPr/>
        <a:lstStyle/>
        <a:p>
          <a:endParaRPr lang="ru-RU"/>
        </a:p>
      </dgm:t>
    </dgm:pt>
    <dgm:pt modelId="{A495860D-F196-4E01-BA80-5A8CAD30C3F7}">
      <dgm:prSet phldrT="[Текст]"/>
      <dgm:spPr/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Лексическое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FED50C-A1D6-462F-821C-DF88AD82E6A3}" type="parTrans" cxnId="{ADB682E9-2460-46BC-BECB-5DE5E674C35A}">
      <dgm:prSet/>
      <dgm:spPr/>
      <dgm:t>
        <a:bodyPr/>
        <a:lstStyle/>
        <a:p>
          <a:endParaRPr lang="ru-RU"/>
        </a:p>
      </dgm:t>
    </dgm:pt>
    <dgm:pt modelId="{0B51E2EB-2250-4E77-814C-9CE9E3CFCE1A}" type="sibTrans" cxnId="{ADB682E9-2460-46BC-BECB-5DE5E674C35A}">
      <dgm:prSet/>
      <dgm:spPr/>
      <dgm:t>
        <a:bodyPr/>
        <a:lstStyle/>
        <a:p>
          <a:endParaRPr lang="ru-RU"/>
        </a:p>
      </dgm:t>
    </dgm:pt>
    <dgm:pt modelId="{01590526-8DE5-409C-9B1D-14D63A325257}">
      <dgm:prSet phldrT="[Текст]"/>
      <dgm:spPr/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всех сторон языка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95440E-5685-4679-8799-F9D00FD8173E}" type="parTrans" cxnId="{C91F68AA-CF36-4AE1-BA6C-FC506CA3A212}">
      <dgm:prSet/>
      <dgm:spPr/>
      <dgm:t>
        <a:bodyPr/>
        <a:lstStyle/>
        <a:p>
          <a:endParaRPr lang="ru-RU"/>
        </a:p>
      </dgm:t>
    </dgm:pt>
    <dgm:pt modelId="{EAF7DF76-7233-4D89-8602-1C027B9E77E8}" type="sibTrans" cxnId="{C91F68AA-CF36-4AE1-BA6C-FC506CA3A212}">
      <dgm:prSet/>
      <dgm:spPr/>
      <dgm:t>
        <a:bodyPr/>
        <a:lstStyle/>
        <a:p>
          <a:endParaRPr lang="ru-RU"/>
        </a:p>
      </dgm:t>
    </dgm:pt>
    <dgm:pt modelId="{A047DE62-8105-4558-BAD6-243237C4DF4D}">
      <dgm:prSet phldrT="[Текст]"/>
      <dgm:spPr/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Грамматическое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63C543-78B4-47BF-822A-C22F64EB25AC}" type="parTrans" cxnId="{A110F814-8BA1-4DBB-9420-EAF2180EB639}">
      <dgm:prSet/>
      <dgm:spPr/>
      <dgm:t>
        <a:bodyPr/>
        <a:lstStyle/>
        <a:p>
          <a:endParaRPr lang="ru-RU"/>
        </a:p>
      </dgm:t>
    </dgm:pt>
    <dgm:pt modelId="{5F70F2E7-12FC-4C83-939B-159E32D57FFA}" type="sibTrans" cxnId="{A110F814-8BA1-4DBB-9420-EAF2180EB639}">
      <dgm:prSet/>
      <dgm:spPr/>
      <dgm:t>
        <a:bodyPr/>
        <a:lstStyle/>
        <a:p>
          <a:endParaRPr lang="ru-RU"/>
        </a:p>
      </dgm:t>
    </dgm:pt>
    <dgm:pt modelId="{6FB5C02E-2248-4893-A34F-C674A6C10264}" type="pres">
      <dgm:prSet presAssocID="{B53B3E9F-706B-4E52-AC7A-29E1341BEF2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99A3852-8017-4F8E-9891-FCB7B1318302}" type="pres">
      <dgm:prSet presAssocID="{2A22AA65-45D6-4310-9608-0D33A983FA80}" presName="hierRoot1" presStyleCnt="0"/>
      <dgm:spPr/>
    </dgm:pt>
    <dgm:pt modelId="{3398893E-95B7-4EAA-83E2-50D7D1384D2B}" type="pres">
      <dgm:prSet presAssocID="{2A22AA65-45D6-4310-9608-0D33A983FA80}" presName="composite" presStyleCnt="0"/>
      <dgm:spPr/>
    </dgm:pt>
    <dgm:pt modelId="{DE923412-5D9E-4E9A-966C-F6DFB58C9F7F}" type="pres">
      <dgm:prSet presAssocID="{2A22AA65-45D6-4310-9608-0D33A983FA80}" presName="background" presStyleLbl="node0" presStyleIdx="0" presStyleCnt="1"/>
      <dgm:spPr/>
    </dgm:pt>
    <dgm:pt modelId="{9FC41470-F8AB-4F81-A3F2-58EE75B78827}" type="pres">
      <dgm:prSet presAssocID="{2A22AA65-45D6-4310-9608-0D33A983FA80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665243C-1E3B-42AC-85B3-4A79F9030BB4}" type="pres">
      <dgm:prSet presAssocID="{2A22AA65-45D6-4310-9608-0D33A983FA80}" presName="hierChild2" presStyleCnt="0"/>
      <dgm:spPr/>
    </dgm:pt>
    <dgm:pt modelId="{8BFD6187-9BF5-47E4-A848-35182BC6E07B}" type="pres">
      <dgm:prSet presAssocID="{1300AA4E-EBAC-4C9E-AE42-C028C7945792}" presName="Name10" presStyleLbl="parChTrans1D2" presStyleIdx="0" presStyleCnt="2"/>
      <dgm:spPr/>
      <dgm:t>
        <a:bodyPr/>
        <a:lstStyle/>
        <a:p>
          <a:endParaRPr lang="ru-RU"/>
        </a:p>
      </dgm:t>
    </dgm:pt>
    <dgm:pt modelId="{69E5CDF0-4839-48BC-A56D-DC7C67C37CAE}" type="pres">
      <dgm:prSet presAssocID="{1966757D-B269-48E3-AF86-3CB5B617DDB7}" presName="hierRoot2" presStyleCnt="0"/>
      <dgm:spPr/>
    </dgm:pt>
    <dgm:pt modelId="{7839E643-71D4-4D7A-8103-0586B52012CA}" type="pres">
      <dgm:prSet presAssocID="{1966757D-B269-48E3-AF86-3CB5B617DDB7}" presName="composite2" presStyleCnt="0"/>
      <dgm:spPr/>
    </dgm:pt>
    <dgm:pt modelId="{FA9A7A85-1943-4AA3-9766-4920409A9F2E}" type="pres">
      <dgm:prSet presAssocID="{1966757D-B269-48E3-AF86-3CB5B617DDB7}" presName="background2" presStyleLbl="node2" presStyleIdx="0" presStyleCnt="2"/>
      <dgm:spPr/>
    </dgm:pt>
    <dgm:pt modelId="{1102F116-4D16-400B-BFEF-8A215587CE82}" type="pres">
      <dgm:prSet presAssocID="{1966757D-B269-48E3-AF86-3CB5B617DDB7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C774224-3BE3-445D-AFC1-79B573FCDF07}" type="pres">
      <dgm:prSet presAssocID="{1966757D-B269-48E3-AF86-3CB5B617DDB7}" presName="hierChild3" presStyleCnt="0"/>
      <dgm:spPr/>
    </dgm:pt>
    <dgm:pt modelId="{6DF19E71-68EF-4560-A011-DB2E96CAD240}" type="pres">
      <dgm:prSet presAssocID="{BC86B5E8-1F8F-4638-8B5D-6317D9646616}" presName="Name17" presStyleLbl="parChTrans1D3" presStyleIdx="0" presStyleCnt="3"/>
      <dgm:spPr/>
      <dgm:t>
        <a:bodyPr/>
        <a:lstStyle/>
        <a:p>
          <a:endParaRPr lang="ru-RU"/>
        </a:p>
      </dgm:t>
    </dgm:pt>
    <dgm:pt modelId="{207A064D-6126-435E-B360-2C2E1396766A}" type="pres">
      <dgm:prSet presAssocID="{933E2F59-0D06-4D31-8A51-F022CC1DC81F}" presName="hierRoot3" presStyleCnt="0"/>
      <dgm:spPr/>
    </dgm:pt>
    <dgm:pt modelId="{F8C53B42-C79F-4814-9661-3A2F6898A534}" type="pres">
      <dgm:prSet presAssocID="{933E2F59-0D06-4D31-8A51-F022CC1DC81F}" presName="composite3" presStyleCnt="0"/>
      <dgm:spPr/>
    </dgm:pt>
    <dgm:pt modelId="{5241823E-CD91-48C7-8CF0-9304BDCB1F9F}" type="pres">
      <dgm:prSet presAssocID="{933E2F59-0D06-4D31-8A51-F022CC1DC81F}" presName="background3" presStyleLbl="node3" presStyleIdx="0" presStyleCnt="3"/>
      <dgm:spPr/>
    </dgm:pt>
    <dgm:pt modelId="{C3400B83-1FF8-4995-9DEB-9F8915684FBD}" type="pres">
      <dgm:prSet presAssocID="{933E2F59-0D06-4D31-8A51-F022CC1DC81F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85925D3-3164-4B5C-B368-356CD6C0CA34}" type="pres">
      <dgm:prSet presAssocID="{933E2F59-0D06-4D31-8A51-F022CC1DC81F}" presName="hierChild4" presStyleCnt="0"/>
      <dgm:spPr/>
    </dgm:pt>
    <dgm:pt modelId="{8BB77DCE-7685-4E45-825C-A0279626F161}" type="pres">
      <dgm:prSet presAssocID="{53FED50C-A1D6-462F-821C-DF88AD82E6A3}" presName="Name17" presStyleLbl="parChTrans1D3" presStyleIdx="1" presStyleCnt="3"/>
      <dgm:spPr/>
      <dgm:t>
        <a:bodyPr/>
        <a:lstStyle/>
        <a:p>
          <a:endParaRPr lang="ru-RU"/>
        </a:p>
      </dgm:t>
    </dgm:pt>
    <dgm:pt modelId="{6AC09D51-1220-48BC-A3C8-E7B283791C48}" type="pres">
      <dgm:prSet presAssocID="{A495860D-F196-4E01-BA80-5A8CAD30C3F7}" presName="hierRoot3" presStyleCnt="0"/>
      <dgm:spPr/>
    </dgm:pt>
    <dgm:pt modelId="{5703B55E-BEED-4F6C-B289-6B80B6E7DF1F}" type="pres">
      <dgm:prSet presAssocID="{A495860D-F196-4E01-BA80-5A8CAD30C3F7}" presName="composite3" presStyleCnt="0"/>
      <dgm:spPr/>
    </dgm:pt>
    <dgm:pt modelId="{CEB4DEFB-B6E9-4764-B6A8-BD22FA648A34}" type="pres">
      <dgm:prSet presAssocID="{A495860D-F196-4E01-BA80-5A8CAD30C3F7}" presName="background3" presStyleLbl="node3" presStyleIdx="1" presStyleCnt="3"/>
      <dgm:spPr/>
    </dgm:pt>
    <dgm:pt modelId="{4431CC17-3F7F-4748-90F5-67EC95B2EC8E}" type="pres">
      <dgm:prSet presAssocID="{A495860D-F196-4E01-BA80-5A8CAD30C3F7}" presName="text3" presStyleLbl="fgAcc3" presStyleIdx="1" presStyleCnt="3" custLinFactNeighborX="3091" custLinFactNeighborY="44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E025CB4-F5A6-4C0B-A229-A2E9FF9A235C}" type="pres">
      <dgm:prSet presAssocID="{A495860D-F196-4E01-BA80-5A8CAD30C3F7}" presName="hierChild4" presStyleCnt="0"/>
      <dgm:spPr/>
    </dgm:pt>
    <dgm:pt modelId="{F8111696-631F-4BED-A5E7-CCC01BABA460}" type="pres">
      <dgm:prSet presAssocID="{2B95440E-5685-4679-8799-F9D00FD8173E}" presName="Name10" presStyleLbl="parChTrans1D2" presStyleIdx="1" presStyleCnt="2"/>
      <dgm:spPr/>
      <dgm:t>
        <a:bodyPr/>
        <a:lstStyle/>
        <a:p>
          <a:endParaRPr lang="ru-RU"/>
        </a:p>
      </dgm:t>
    </dgm:pt>
    <dgm:pt modelId="{4A5D3FA7-6406-4B77-80D2-BBC13A3131E8}" type="pres">
      <dgm:prSet presAssocID="{01590526-8DE5-409C-9B1D-14D63A325257}" presName="hierRoot2" presStyleCnt="0"/>
      <dgm:spPr/>
    </dgm:pt>
    <dgm:pt modelId="{C864F951-ABB2-4F83-9856-7648A9BDD132}" type="pres">
      <dgm:prSet presAssocID="{01590526-8DE5-409C-9B1D-14D63A325257}" presName="composite2" presStyleCnt="0"/>
      <dgm:spPr/>
    </dgm:pt>
    <dgm:pt modelId="{CE7E278C-87A5-41DC-9A30-ACE98EF2B2BB}" type="pres">
      <dgm:prSet presAssocID="{01590526-8DE5-409C-9B1D-14D63A325257}" presName="background2" presStyleLbl="node2" presStyleIdx="1" presStyleCnt="2"/>
      <dgm:spPr/>
    </dgm:pt>
    <dgm:pt modelId="{47B5B0CF-009D-4D6A-AC86-D1F3F30E4298}" type="pres">
      <dgm:prSet presAssocID="{01590526-8DE5-409C-9B1D-14D63A325257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1DE6ABD-45EB-45AE-810E-1B72036BFC8A}" type="pres">
      <dgm:prSet presAssocID="{01590526-8DE5-409C-9B1D-14D63A325257}" presName="hierChild3" presStyleCnt="0"/>
      <dgm:spPr/>
    </dgm:pt>
    <dgm:pt modelId="{3F6EE0E6-22B8-4B65-B5FE-1328BFD779FA}" type="pres">
      <dgm:prSet presAssocID="{6163C543-78B4-47BF-822A-C22F64EB25AC}" presName="Name17" presStyleLbl="parChTrans1D3" presStyleIdx="2" presStyleCnt="3"/>
      <dgm:spPr/>
      <dgm:t>
        <a:bodyPr/>
        <a:lstStyle/>
        <a:p>
          <a:endParaRPr lang="ru-RU"/>
        </a:p>
      </dgm:t>
    </dgm:pt>
    <dgm:pt modelId="{63898B1A-A78B-4871-A3A9-4B5647A4F29B}" type="pres">
      <dgm:prSet presAssocID="{A047DE62-8105-4558-BAD6-243237C4DF4D}" presName="hierRoot3" presStyleCnt="0"/>
      <dgm:spPr/>
    </dgm:pt>
    <dgm:pt modelId="{54E62D71-A079-4189-8AD8-5AE47D75998C}" type="pres">
      <dgm:prSet presAssocID="{A047DE62-8105-4558-BAD6-243237C4DF4D}" presName="composite3" presStyleCnt="0"/>
      <dgm:spPr/>
    </dgm:pt>
    <dgm:pt modelId="{1BB2304D-B397-485A-9E6E-0F4912302A4D}" type="pres">
      <dgm:prSet presAssocID="{A047DE62-8105-4558-BAD6-243237C4DF4D}" presName="background3" presStyleLbl="node3" presStyleIdx="2" presStyleCnt="3"/>
      <dgm:spPr/>
    </dgm:pt>
    <dgm:pt modelId="{0B6746F2-277B-487C-B9DF-29ED780E149E}" type="pres">
      <dgm:prSet presAssocID="{A047DE62-8105-4558-BAD6-243237C4DF4D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8E819DF-8ACF-429D-9605-59861E095D1C}" type="pres">
      <dgm:prSet presAssocID="{A047DE62-8105-4558-BAD6-243237C4DF4D}" presName="hierChild4" presStyleCnt="0"/>
      <dgm:spPr/>
    </dgm:pt>
  </dgm:ptLst>
  <dgm:cxnLst>
    <dgm:cxn modelId="{ADB682E9-2460-46BC-BECB-5DE5E674C35A}" srcId="{1966757D-B269-48E3-AF86-3CB5B617DDB7}" destId="{A495860D-F196-4E01-BA80-5A8CAD30C3F7}" srcOrd="1" destOrd="0" parTransId="{53FED50C-A1D6-462F-821C-DF88AD82E6A3}" sibTransId="{0B51E2EB-2250-4E77-814C-9CE9E3CFCE1A}"/>
    <dgm:cxn modelId="{33D0CB79-1DE4-4596-9EC7-FA5736BBCE60}" type="presOf" srcId="{01590526-8DE5-409C-9B1D-14D63A325257}" destId="{47B5B0CF-009D-4D6A-AC86-D1F3F30E4298}" srcOrd="0" destOrd="0" presId="urn:microsoft.com/office/officeart/2005/8/layout/hierarchy1"/>
    <dgm:cxn modelId="{3D862182-E14A-4CC0-B110-D4DBCB275B44}" type="presOf" srcId="{2B95440E-5685-4679-8799-F9D00FD8173E}" destId="{F8111696-631F-4BED-A5E7-CCC01BABA460}" srcOrd="0" destOrd="0" presId="urn:microsoft.com/office/officeart/2005/8/layout/hierarchy1"/>
    <dgm:cxn modelId="{83C7A169-8E81-4B3F-BB3B-7AB149C534C9}" srcId="{2A22AA65-45D6-4310-9608-0D33A983FA80}" destId="{1966757D-B269-48E3-AF86-3CB5B617DDB7}" srcOrd="0" destOrd="0" parTransId="{1300AA4E-EBAC-4C9E-AE42-C028C7945792}" sibTransId="{57DB47A4-16A4-4795-938D-1903AF6C9A9F}"/>
    <dgm:cxn modelId="{F7264DF7-BB5D-4844-89A9-65C62B0BAFCA}" type="presOf" srcId="{1300AA4E-EBAC-4C9E-AE42-C028C7945792}" destId="{8BFD6187-9BF5-47E4-A848-35182BC6E07B}" srcOrd="0" destOrd="0" presId="urn:microsoft.com/office/officeart/2005/8/layout/hierarchy1"/>
    <dgm:cxn modelId="{C794E547-A520-4ED8-9CD1-E7DB5B072289}" type="presOf" srcId="{1966757D-B269-48E3-AF86-3CB5B617DDB7}" destId="{1102F116-4D16-400B-BFEF-8A215587CE82}" srcOrd="0" destOrd="0" presId="urn:microsoft.com/office/officeart/2005/8/layout/hierarchy1"/>
    <dgm:cxn modelId="{5F155103-E884-43DF-AC64-0D7250A17247}" type="presOf" srcId="{6163C543-78B4-47BF-822A-C22F64EB25AC}" destId="{3F6EE0E6-22B8-4B65-B5FE-1328BFD779FA}" srcOrd="0" destOrd="0" presId="urn:microsoft.com/office/officeart/2005/8/layout/hierarchy1"/>
    <dgm:cxn modelId="{7549660D-999D-4B19-8A08-0290790B4590}" type="presOf" srcId="{BC86B5E8-1F8F-4638-8B5D-6317D9646616}" destId="{6DF19E71-68EF-4560-A011-DB2E96CAD240}" srcOrd="0" destOrd="0" presId="urn:microsoft.com/office/officeart/2005/8/layout/hierarchy1"/>
    <dgm:cxn modelId="{A110F814-8BA1-4DBB-9420-EAF2180EB639}" srcId="{01590526-8DE5-409C-9B1D-14D63A325257}" destId="{A047DE62-8105-4558-BAD6-243237C4DF4D}" srcOrd="0" destOrd="0" parTransId="{6163C543-78B4-47BF-822A-C22F64EB25AC}" sibTransId="{5F70F2E7-12FC-4C83-939B-159E32D57FFA}"/>
    <dgm:cxn modelId="{9210AB9B-0F6E-48E5-8350-9CF172224FCE}" type="presOf" srcId="{53FED50C-A1D6-462F-821C-DF88AD82E6A3}" destId="{8BB77DCE-7685-4E45-825C-A0279626F161}" srcOrd="0" destOrd="0" presId="urn:microsoft.com/office/officeart/2005/8/layout/hierarchy1"/>
    <dgm:cxn modelId="{FA182E72-F8A7-4A04-9974-34C35F754B6D}" type="presOf" srcId="{933E2F59-0D06-4D31-8A51-F022CC1DC81F}" destId="{C3400B83-1FF8-4995-9DEB-9F8915684FBD}" srcOrd="0" destOrd="0" presId="urn:microsoft.com/office/officeart/2005/8/layout/hierarchy1"/>
    <dgm:cxn modelId="{873845E9-BF25-4F3A-B6B7-F44034E676BF}" type="presOf" srcId="{A495860D-F196-4E01-BA80-5A8CAD30C3F7}" destId="{4431CC17-3F7F-4748-90F5-67EC95B2EC8E}" srcOrd="0" destOrd="0" presId="urn:microsoft.com/office/officeart/2005/8/layout/hierarchy1"/>
    <dgm:cxn modelId="{FCABDD81-6D99-44DD-8F6E-56625AE7EBEA}" srcId="{1966757D-B269-48E3-AF86-3CB5B617DDB7}" destId="{933E2F59-0D06-4D31-8A51-F022CC1DC81F}" srcOrd="0" destOrd="0" parTransId="{BC86B5E8-1F8F-4638-8B5D-6317D9646616}" sibTransId="{22EAE917-5F28-451C-BA6A-2DD59FC728A9}"/>
    <dgm:cxn modelId="{9DE0CF79-A1A2-4164-8670-C89B4D8FDC7B}" type="presOf" srcId="{B53B3E9F-706B-4E52-AC7A-29E1341BEF22}" destId="{6FB5C02E-2248-4893-A34F-C674A6C10264}" srcOrd="0" destOrd="0" presId="urn:microsoft.com/office/officeart/2005/8/layout/hierarchy1"/>
    <dgm:cxn modelId="{B9F1CC43-E022-4709-8BF1-6E8C47A0ADD0}" type="presOf" srcId="{2A22AA65-45D6-4310-9608-0D33A983FA80}" destId="{9FC41470-F8AB-4F81-A3F2-58EE75B78827}" srcOrd="0" destOrd="0" presId="urn:microsoft.com/office/officeart/2005/8/layout/hierarchy1"/>
    <dgm:cxn modelId="{B82F8FD2-431C-45D2-9E69-B03B82DBAECB}" type="presOf" srcId="{A047DE62-8105-4558-BAD6-243237C4DF4D}" destId="{0B6746F2-277B-487C-B9DF-29ED780E149E}" srcOrd="0" destOrd="0" presId="urn:microsoft.com/office/officeart/2005/8/layout/hierarchy1"/>
    <dgm:cxn modelId="{C91F68AA-CF36-4AE1-BA6C-FC506CA3A212}" srcId="{2A22AA65-45D6-4310-9608-0D33A983FA80}" destId="{01590526-8DE5-409C-9B1D-14D63A325257}" srcOrd="1" destOrd="0" parTransId="{2B95440E-5685-4679-8799-F9D00FD8173E}" sibTransId="{EAF7DF76-7233-4D89-8602-1C027B9E77E8}"/>
    <dgm:cxn modelId="{6CE38103-F3B7-4C07-8BCD-4D6003198B0F}" srcId="{B53B3E9F-706B-4E52-AC7A-29E1341BEF22}" destId="{2A22AA65-45D6-4310-9608-0D33A983FA80}" srcOrd="0" destOrd="0" parTransId="{07DC7694-CCD8-4256-95EC-679F8DAED652}" sibTransId="{4E0F880D-B293-4EDC-AD17-52EF4BC9A99A}"/>
    <dgm:cxn modelId="{6988571F-9640-4F9C-9057-6024A575C1F1}" type="presParOf" srcId="{6FB5C02E-2248-4893-A34F-C674A6C10264}" destId="{499A3852-8017-4F8E-9891-FCB7B1318302}" srcOrd="0" destOrd="0" presId="urn:microsoft.com/office/officeart/2005/8/layout/hierarchy1"/>
    <dgm:cxn modelId="{57DBBE7A-DB06-4CD4-811F-BD16143366A9}" type="presParOf" srcId="{499A3852-8017-4F8E-9891-FCB7B1318302}" destId="{3398893E-95B7-4EAA-83E2-50D7D1384D2B}" srcOrd="0" destOrd="0" presId="urn:microsoft.com/office/officeart/2005/8/layout/hierarchy1"/>
    <dgm:cxn modelId="{201732C4-2D48-4605-A492-1C05FB99488D}" type="presParOf" srcId="{3398893E-95B7-4EAA-83E2-50D7D1384D2B}" destId="{DE923412-5D9E-4E9A-966C-F6DFB58C9F7F}" srcOrd="0" destOrd="0" presId="urn:microsoft.com/office/officeart/2005/8/layout/hierarchy1"/>
    <dgm:cxn modelId="{657945BA-E282-46FD-96CF-F791D9927170}" type="presParOf" srcId="{3398893E-95B7-4EAA-83E2-50D7D1384D2B}" destId="{9FC41470-F8AB-4F81-A3F2-58EE75B78827}" srcOrd="1" destOrd="0" presId="urn:microsoft.com/office/officeart/2005/8/layout/hierarchy1"/>
    <dgm:cxn modelId="{086582F3-D1AE-4F83-8780-0658B17B3B44}" type="presParOf" srcId="{499A3852-8017-4F8E-9891-FCB7B1318302}" destId="{4665243C-1E3B-42AC-85B3-4A79F9030BB4}" srcOrd="1" destOrd="0" presId="urn:microsoft.com/office/officeart/2005/8/layout/hierarchy1"/>
    <dgm:cxn modelId="{8F25F472-D4A5-47DB-BDED-E649C90EA944}" type="presParOf" srcId="{4665243C-1E3B-42AC-85B3-4A79F9030BB4}" destId="{8BFD6187-9BF5-47E4-A848-35182BC6E07B}" srcOrd="0" destOrd="0" presId="urn:microsoft.com/office/officeart/2005/8/layout/hierarchy1"/>
    <dgm:cxn modelId="{078EFB3D-6F7C-44F2-AFE8-329C829B8BFD}" type="presParOf" srcId="{4665243C-1E3B-42AC-85B3-4A79F9030BB4}" destId="{69E5CDF0-4839-48BC-A56D-DC7C67C37CAE}" srcOrd="1" destOrd="0" presId="urn:microsoft.com/office/officeart/2005/8/layout/hierarchy1"/>
    <dgm:cxn modelId="{11E9CDDC-148E-4CC3-B031-1019EC92A5F0}" type="presParOf" srcId="{69E5CDF0-4839-48BC-A56D-DC7C67C37CAE}" destId="{7839E643-71D4-4D7A-8103-0586B52012CA}" srcOrd="0" destOrd="0" presId="urn:microsoft.com/office/officeart/2005/8/layout/hierarchy1"/>
    <dgm:cxn modelId="{08052E27-1155-4AB9-9E6E-34891D674CE9}" type="presParOf" srcId="{7839E643-71D4-4D7A-8103-0586B52012CA}" destId="{FA9A7A85-1943-4AA3-9766-4920409A9F2E}" srcOrd="0" destOrd="0" presId="urn:microsoft.com/office/officeart/2005/8/layout/hierarchy1"/>
    <dgm:cxn modelId="{4DC6A79E-8457-4351-A2CB-9A18255EA011}" type="presParOf" srcId="{7839E643-71D4-4D7A-8103-0586B52012CA}" destId="{1102F116-4D16-400B-BFEF-8A215587CE82}" srcOrd="1" destOrd="0" presId="urn:microsoft.com/office/officeart/2005/8/layout/hierarchy1"/>
    <dgm:cxn modelId="{FFFBF6A0-846A-48ED-BE7F-EDDB5A7C7082}" type="presParOf" srcId="{69E5CDF0-4839-48BC-A56D-DC7C67C37CAE}" destId="{0C774224-3BE3-445D-AFC1-79B573FCDF07}" srcOrd="1" destOrd="0" presId="urn:microsoft.com/office/officeart/2005/8/layout/hierarchy1"/>
    <dgm:cxn modelId="{F4E2164B-2F31-4A2A-8781-FE1E6ADD5E59}" type="presParOf" srcId="{0C774224-3BE3-445D-AFC1-79B573FCDF07}" destId="{6DF19E71-68EF-4560-A011-DB2E96CAD240}" srcOrd="0" destOrd="0" presId="urn:microsoft.com/office/officeart/2005/8/layout/hierarchy1"/>
    <dgm:cxn modelId="{DCB1B485-5804-43CD-8603-31137329A747}" type="presParOf" srcId="{0C774224-3BE3-445D-AFC1-79B573FCDF07}" destId="{207A064D-6126-435E-B360-2C2E1396766A}" srcOrd="1" destOrd="0" presId="urn:microsoft.com/office/officeart/2005/8/layout/hierarchy1"/>
    <dgm:cxn modelId="{37732897-59FF-4B0D-BFF2-8C0B402E23EE}" type="presParOf" srcId="{207A064D-6126-435E-B360-2C2E1396766A}" destId="{F8C53B42-C79F-4814-9661-3A2F6898A534}" srcOrd="0" destOrd="0" presId="urn:microsoft.com/office/officeart/2005/8/layout/hierarchy1"/>
    <dgm:cxn modelId="{E8E2E808-4183-4587-A265-942F6AAB6247}" type="presParOf" srcId="{F8C53B42-C79F-4814-9661-3A2F6898A534}" destId="{5241823E-CD91-48C7-8CF0-9304BDCB1F9F}" srcOrd="0" destOrd="0" presId="urn:microsoft.com/office/officeart/2005/8/layout/hierarchy1"/>
    <dgm:cxn modelId="{5C27B417-907E-415C-B92B-A20780B47F97}" type="presParOf" srcId="{F8C53B42-C79F-4814-9661-3A2F6898A534}" destId="{C3400B83-1FF8-4995-9DEB-9F8915684FBD}" srcOrd="1" destOrd="0" presId="urn:microsoft.com/office/officeart/2005/8/layout/hierarchy1"/>
    <dgm:cxn modelId="{7AA0457D-829D-4F9B-B0B0-4CF728A4BA98}" type="presParOf" srcId="{207A064D-6126-435E-B360-2C2E1396766A}" destId="{E85925D3-3164-4B5C-B368-356CD6C0CA34}" srcOrd="1" destOrd="0" presId="urn:microsoft.com/office/officeart/2005/8/layout/hierarchy1"/>
    <dgm:cxn modelId="{24024090-8408-4078-B316-D6A6E216F997}" type="presParOf" srcId="{0C774224-3BE3-445D-AFC1-79B573FCDF07}" destId="{8BB77DCE-7685-4E45-825C-A0279626F161}" srcOrd="2" destOrd="0" presId="urn:microsoft.com/office/officeart/2005/8/layout/hierarchy1"/>
    <dgm:cxn modelId="{47C6F4F8-8490-425A-B7C9-5069BC507EAB}" type="presParOf" srcId="{0C774224-3BE3-445D-AFC1-79B573FCDF07}" destId="{6AC09D51-1220-48BC-A3C8-E7B283791C48}" srcOrd="3" destOrd="0" presId="urn:microsoft.com/office/officeart/2005/8/layout/hierarchy1"/>
    <dgm:cxn modelId="{CD221B65-5FA1-47DF-A66A-D082D173E9B7}" type="presParOf" srcId="{6AC09D51-1220-48BC-A3C8-E7B283791C48}" destId="{5703B55E-BEED-4F6C-B289-6B80B6E7DF1F}" srcOrd="0" destOrd="0" presId="urn:microsoft.com/office/officeart/2005/8/layout/hierarchy1"/>
    <dgm:cxn modelId="{E6AC7261-C9F1-43C8-BAEF-47DF97E65EFC}" type="presParOf" srcId="{5703B55E-BEED-4F6C-B289-6B80B6E7DF1F}" destId="{CEB4DEFB-B6E9-4764-B6A8-BD22FA648A34}" srcOrd="0" destOrd="0" presId="urn:microsoft.com/office/officeart/2005/8/layout/hierarchy1"/>
    <dgm:cxn modelId="{6B374A8B-99F6-4806-BA22-E1E17DBDC841}" type="presParOf" srcId="{5703B55E-BEED-4F6C-B289-6B80B6E7DF1F}" destId="{4431CC17-3F7F-4748-90F5-67EC95B2EC8E}" srcOrd="1" destOrd="0" presId="urn:microsoft.com/office/officeart/2005/8/layout/hierarchy1"/>
    <dgm:cxn modelId="{9C28F17C-9EEB-483A-84CB-F20458FDE224}" type="presParOf" srcId="{6AC09D51-1220-48BC-A3C8-E7B283791C48}" destId="{AE025CB4-F5A6-4C0B-A229-A2E9FF9A235C}" srcOrd="1" destOrd="0" presId="urn:microsoft.com/office/officeart/2005/8/layout/hierarchy1"/>
    <dgm:cxn modelId="{6487969F-6F00-463A-8C89-6BFA7770D178}" type="presParOf" srcId="{4665243C-1E3B-42AC-85B3-4A79F9030BB4}" destId="{F8111696-631F-4BED-A5E7-CCC01BABA460}" srcOrd="2" destOrd="0" presId="urn:microsoft.com/office/officeart/2005/8/layout/hierarchy1"/>
    <dgm:cxn modelId="{1F375C51-871B-4BE9-BF28-13C149A272EE}" type="presParOf" srcId="{4665243C-1E3B-42AC-85B3-4A79F9030BB4}" destId="{4A5D3FA7-6406-4B77-80D2-BBC13A3131E8}" srcOrd="3" destOrd="0" presId="urn:microsoft.com/office/officeart/2005/8/layout/hierarchy1"/>
    <dgm:cxn modelId="{18929BDC-67B5-4855-8454-A876E4920EDB}" type="presParOf" srcId="{4A5D3FA7-6406-4B77-80D2-BBC13A3131E8}" destId="{C864F951-ABB2-4F83-9856-7648A9BDD132}" srcOrd="0" destOrd="0" presId="urn:microsoft.com/office/officeart/2005/8/layout/hierarchy1"/>
    <dgm:cxn modelId="{5A7FCE6B-D290-4010-9A75-9B9ADD1F06EE}" type="presParOf" srcId="{C864F951-ABB2-4F83-9856-7648A9BDD132}" destId="{CE7E278C-87A5-41DC-9A30-ACE98EF2B2BB}" srcOrd="0" destOrd="0" presId="urn:microsoft.com/office/officeart/2005/8/layout/hierarchy1"/>
    <dgm:cxn modelId="{974910FF-7B91-46AC-B8E8-E6458FFABE33}" type="presParOf" srcId="{C864F951-ABB2-4F83-9856-7648A9BDD132}" destId="{47B5B0CF-009D-4D6A-AC86-D1F3F30E4298}" srcOrd="1" destOrd="0" presId="urn:microsoft.com/office/officeart/2005/8/layout/hierarchy1"/>
    <dgm:cxn modelId="{F831D4B8-0B28-46EC-B8B5-287214D81A31}" type="presParOf" srcId="{4A5D3FA7-6406-4B77-80D2-BBC13A3131E8}" destId="{21DE6ABD-45EB-45AE-810E-1B72036BFC8A}" srcOrd="1" destOrd="0" presId="urn:microsoft.com/office/officeart/2005/8/layout/hierarchy1"/>
    <dgm:cxn modelId="{E81F353F-2050-4392-98E6-AD70A184F789}" type="presParOf" srcId="{21DE6ABD-45EB-45AE-810E-1B72036BFC8A}" destId="{3F6EE0E6-22B8-4B65-B5FE-1328BFD779FA}" srcOrd="0" destOrd="0" presId="urn:microsoft.com/office/officeart/2005/8/layout/hierarchy1"/>
    <dgm:cxn modelId="{91DD2119-3B72-4F00-8779-B7BDC9340AAA}" type="presParOf" srcId="{21DE6ABD-45EB-45AE-810E-1B72036BFC8A}" destId="{63898B1A-A78B-4871-A3A9-4B5647A4F29B}" srcOrd="1" destOrd="0" presId="urn:microsoft.com/office/officeart/2005/8/layout/hierarchy1"/>
    <dgm:cxn modelId="{0EF50B52-71B5-4552-A5E3-5B75ACBC8107}" type="presParOf" srcId="{63898B1A-A78B-4871-A3A9-4B5647A4F29B}" destId="{54E62D71-A079-4189-8AD8-5AE47D75998C}" srcOrd="0" destOrd="0" presId="urn:microsoft.com/office/officeart/2005/8/layout/hierarchy1"/>
    <dgm:cxn modelId="{BC635075-F0E9-4EB7-94B0-14463415F7F8}" type="presParOf" srcId="{54E62D71-A079-4189-8AD8-5AE47D75998C}" destId="{1BB2304D-B397-485A-9E6E-0F4912302A4D}" srcOrd="0" destOrd="0" presId="urn:microsoft.com/office/officeart/2005/8/layout/hierarchy1"/>
    <dgm:cxn modelId="{568DBE65-800F-4779-B4EE-9CF7991ECA36}" type="presParOf" srcId="{54E62D71-A079-4189-8AD8-5AE47D75998C}" destId="{0B6746F2-277B-487C-B9DF-29ED780E149E}" srcOrd="1" destOrd="0" presId="urn:microsoft.com/office/officeart/2005/8/layout/hierarchy1"/>
    <dgm:cxn modelId="{36BFB847-96F3-4F17-B59E-2F963DC8482D}" type="presParOf" srcId="{63898B1A-A78B-4871-A3A9-4B5647A4F29B}" destId="{38E819DF-8ACF-429D-9605-59861E095D1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B7DA050-C0DA-4A09-9DA7-4C21E46DD94F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E4BD252-53BD-482C-BDF3-CF1275C6127C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Компетентность</a:t>
          </a:r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59E0C9-83CD-4816-BB7D-0C635D07BE66}" type="parTrans" cxnId="{E581C180-65E4-4837-AF03-2FACB7ADE69F}">
      <dgm:prSet/>
      <dgm:spPr/>
      <dgm:t>
        <a:bodyPr/>
        <a:lstStyle/>
        <a:p>
          <a:endParaRPr lang="ru-RU"/>
        </a:p>
      </dgm:t>
    </dgm:pt>
    <dgm:pt modelId="{C88F6DCB-002F-4F30-BDAC-9D2D16EB45FA}" type="sibTrans" cxnId="{E581C180-65E4-4837-AF03-2FACB7ADE69F}">
      <dgm:prSet/>
      <dgm:spPr/>
      <dgm:t>
        <a:bodyPr/>
        <a:lstStyle/>
        <a:p>
          <a:endParaRPr lang="ru-RU"/>
        </a:p>
      </dgm:t>
    </dgm:pt>
    <dgm:pt modelId="{C881E989-6776-424C-9661-5F80116589E3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Знание(наличие некоторого объема информации)</a:t>
          </a:r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26E83F-580D-4364-A6F2-6584720ACF4D}" type="parTrans" cxnId="{D06538C5-F7D2-4866-8A1B-5D7CEC1C8C46}">
      <dgm:prSet/>
      <dgm:spPr/>
      <dgm:t>
        <a:bodyPr/>
        <a:lstStyle/>
        <a:p>
          <a:endParaRPr lang="ru-RU"/>
        </a:p>
      </dgm:t>
    </dgm:pt>
    <dgm:pt modelId="{3009792F-CD6B-4FA1-B7CC-8123ABC7C1B8}" type="sibTrans" cxnId="{D06538C5-F7D2-4866-8A1B-5D7CEC1C8C46}">
      <dgm:prSet/>
      <dgm:spPr/>
      <dgm:t>
        <a:bodyPr/>
        <a:lstStyle/>
        <a:p>
          <a:endParaRPr lang="ru-RU"/>
        </a:p>
      </dgm:t>
    </dgm:pt>
    <dgm:pt modelId="{8E6DA90A-C34B-4ED4-896E-0D9E303D3892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Выполнение (реализация знаний на практике)</a:t>
          </a:r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713549-5F15-4368-84C3-53CA850730A5}" type="parTrans" cxnId="{671A39B6-1FCD-43F4-8DAA-931AD85515CC}">
      <dgm:prSet/>
      <dgm:spPr/>
      <dgm:t>
        <a:bodyPr/>
        <a:lstStyle/>
        <a:p>
          <a:endParaRPr lang="ru-RU"/>
        </a:p>
      </dgm:t>
    </dgm:pt>
    <dgm:pt modelId="{24BC35E5-2685-4D52-9A2D-709A3F47349A}" type="sibTrans" cxnId="{671A39B6-1FCD-43F4-8DAA-931AD85515CC}">
      <dgm:prSet/>
      <dgm:spPr/>
      <dgm:t>
        <a:bodyPr/>
        <a:lstStyle/>
        <a:p>
          <a:endParaRPr lang="ru-RU"/>
        </a:p>
      </dgm:t>
    </dgm:pt>
    <dgm:pt modelId="{658A01DA-61B2-4C9B-BDD7-9666F2E5AF6F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Отношение к знанию (принятие, отторжение, игнорирование, трансформация)</a:t>
          </a:r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FCD215-6644-4F54-A860-F512CFA1E017}" type="parTrans" cxnId="{A7DE256E-B0D4-4167-8EED-F529F29D65FD}">
      <dgm:prSet/>
      <dgm:spPr/>
      <dgm:t>
        <a:bodyPr/>
        <a:lstStyle/>
        <a:p>
          <a:endParaRPr lang="ru-RU"/>
        </a:p>
      </dgm:t>
    </dgm:pt>
    <dgm:pt modelId="{AEF4E0AB-1C43-4B40-9E06-904943FF4826}" type="sibTrans" cxnId="{A7DE256E-B0D4-4167-8EED-F529F29D65FD}">
      <dgm:prSet/>
      <dgm:spPr/>
      <dgm:t>
        <a:bodyPr/>
        <a:lstStyle/>
        <a:p>
          <a:endParaRPr lang="ru-RU"/>
        </a:p>
      </dgm:t>
    </dgm:pt>
    <dgm:pt modelId="{4ADE6633-E11C-416F-A386-F3FB39ACF18E}" type="pres">
      <dgm:prSet presAssocID="{5B7DA050-C0DA-4A09-9DA7-4C21E46DD94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90D9C944-D302-49E9-89F9-90380DD6A498}" type="pres">
      <dgm:prSet presAssocID="{9E4BD252-53BD-482C-BDF3-CF1275C6127C}" presName="singleCycle" presStyleCnt="0"/>
      <dgm:spPr/>
    </dgm:pt>
    <dgm:pt modelId="{5DE9FB9F-810A-457A-AB36-755A333DA62B}" type="pres">
      <dgm:prSet presAssocID="{9E4BD252-53BD-482C-BDF3-CF1275C6127C}" presName="singleCenter" presStyleLbl="node1" presStyleIdx="0" presStyleCnt="4" custScaleX="189882" custScaleY="33806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7F157331-5D31-4700-BD10-59CFB29425EF}" type="pres">
      <dgm:prSet presAssocID="{8226E83F-580D-4364-A6F2-6584720ACF4D}" presName="Name56" presStyleLbl="parChTrans1D2" presStyleIdx="0" presStyleCnt="3"/>
      <dgm:spPr/>
      <dgm:t>
        <a:bodyPr/>
        <a:lstStyle/>
        <a:p>
          <a:endParaRPr lang="ru-RU"/>
        </a:p>
      </dgm:t>
    </dgm:pt>
    <dgm:pt modelId="{B0D01D2D-2CEE-4988-936A-C321D04736A0}" type="pres">
      <dgm:prSet presAssocID="{C881E989-6776-424C-9661-5F80116589E3}" presName="text0" presStyleLbl="node1" presStyleIdx="1" presStyleCnt="4" custScaleX="297136" custScaleY="682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6C2D19-E82B-4D95-8211-0C08D7CE45E3}" type="pres">
      <dgm:prSet presAssocID="{97713549-5F15-4368-84C3-53CA850730A5}" presName="Name56" presStyleLbl="parChTrans1D2" presStyleIdx="1" presStyleCnt="3"/>
      <dgm:spPr/>
      <dgm:t>
        <a:bodyPr/>
        <a:lstStyle/>
        <a:p>
          <a:endParaRPr lang="ru-RU"/>
        </a:p>
      </dgm:t>
    </dgm:pt>
    <dgm:pt modelId="{12425A79-410D-43F8-8E58-5F803A762F5A}" type="pres">
      <dgm:prSet presAssocID="{8E6DA90A-C34B-4ED4-896E-0D9E303D3892}" presName="text0" presStyleLbl="node1" presStyleIdx="2" presStyleCnt="4" custScaleX="257624" custScaleY="89238" custRadScaleRad="101606" custRadScaleInc="-3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B660C7-EC46-44BB-89D4-A97591FA993E}" type="pres">
      <dgm:prSet presAssocID="{80FCD215-6644-4F54-A860-F512CFA1E017}" presName="Name56" presStyleLbl="parChTrans1D2" presStyleIdx="2" presStyleCnt="3"/>
      <dgm:spPr/>
      <dgm:t>
        <a:bodyPr/>
        <a:lstStyle/>
        <a:p>
          <a:endParaRPr lang="ru-RU"/>
        </a:p>
      </dgm:t>
    </dgm:pt>
    <dgm:pt modelId="{AACAA395-F680-4500-B673-F05DBFB495EE}" type="pres">
      <dgm:prSet presAssocID="{658A01DA-61B2-4C9B-BDD7-9666F2E5AF6F}" presName="text0" presStyleLbl="node1" presStyleIdx="3" presStyleCnt="4" custScaleX="240465" custScaleY="874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9A4B7AD-8515-456C-9AD7-B8A96B193A8A}" type="presOf" srcId="{80FCD215-6644-4F54-A860-F512CFA1E017}" destId="{46B660C7-EC46-44BB-89D4-A97591FA993E}" srcOrd="0" destOrd="0" presId="urn:microsoft.com/office/officeart/2008/layout/RadialCluster"/>
    <dgm:cxn modelId="{9A7BEAE1-4C49-4185-BB3E-CE56F80C9819}" type="presOf" srcId="{658A01DA-61B2-4C9B-BDD7-9666F2E5AF6F}" destId="{AACAA395-F680-4500-B673-F05DBFB495EE}" srcOrd="0" destOrd="0" presId="urn:microsoft.com/office/officeart/2008/layout/RadialCluster"/>
    <dgm:cxn modelId="{FDB6C268-4589-4DA4-B542-A32F3182CEF5}" type="presOf" srcId="{97713549-5F15-4368-84C3-53CA850730A5}" destId="{656C2D19-E82B-4D95-8211-0C08D7CE45E3}" srcOrd="0" destOrd="0" presId="urn:microsoft.com/office/officeart/2008/layout/RadialCluster"/>
    <dgm:cxn modelId="{E581C180-65E4-4837-AF03-2FACB7ADE69F}" srcId="{5B7DA050-C0DA-4A09-9DA7-4C21E46DD94F}" destId="{9E4BD252-53BD-482C-BDF3-CF1275C6127C}" srcOrd="0" destOrd="0" parTransId="{5359E0C9-83CD-4816-BB7D-0C635D07BE66}" sibTransId="{C88F6DCB-002F-4F30-BDAC-9D2D16EB45FA}"/>
    <dgm:cxn modelId="{A7DE256E-B0D4-4167-8EED-F529F29D65FD}" srcId="{9E4BD252-53BD-482C-BDF3-CF1275C6127C}" destId="{658A01DA-61B2-4C9B-BDD7-9666F2E5AF6F}" srcOrd="2" destOrd="0" parTransId="{80FCD215-6644-4F54-A860-F512CFA1E017}" sibTransId="{AEF4E0AB-1C43-4B40-9E06-904943FF4826}"/>
    <dgm:cxn modelId="{84F27A0D-0E29-4259-8C4A-B55F141DD9DC}" type="presOf" srcId="{8226E83F-580D-4364-A6F2-6584720ACF4D}" destId="{7F157331-5D31-4700-BD10-59CFB29425EF}" srcOrd="0" destOrd="0" presId="urn:microsoft.com/office/officeart/2008/layout/RadialCluster"/>
    <dgm:cxn modelId="{D06538C5-F7D2-4866-8A1B-5D7CEC1C8C46}" srcId="{9E4BD252-53BD-482C-BDF3-CF1275C6127C}" destId="{C881E989-6776-424C-9661-5F80116589E3}" srcOrd="0" destOrd="0" parTransId="{8226E83F-580D-4364-A6F2-6584720ACF4D}" sibTransId="{3009792F-CD6B-4FA1-B7CC-8123ABC7C1B8}"/>
    <dgm:cxn modelId="{C12C34D5-537C-4FE4-AD59-9FFFCCA31807}" type="presOf" srcId="{9E4BD252-53BD-482C-BDF3-CF1275C6127C}" destId="{5DE9FB9F-810A-457A-AB36-755A333DA62B}" srcOrd="0" destOrd="0" presId="urn:microsoft.com/office/officeart/2008/layout/RadialCluster"/>
    <dgm:cxn modelId="{D5423119-B2DD-4A4C-91E6-8FD19CE420D8}" type="presOf" srcId="{5B7DA050-C0DA-4A09-9DA7-4C21E46DD94F}" destId="{4ADE6633-E11C-416F-A386-F3FB39ACF18E}" srcOrd="0" destOrd="0" presId="urn:microsoft.com/office/officeart/2008/layout/RadialCluster"/>
    <dgm:cxn modelId="{671A39B6-1FCD-43F4-8DAA-931AD85515CC}" srcId="{9E4BD252-53BD-482C-BDF3-CF1275C6127C}" destId="{8E6DA90A-C34B-4ED4-896E-0D9E303D3892}" srcOrd="1" destOrd="0" parTransId="{97713549-5F15-4368-84C3-53CA850730A5}" sibTransId="{24BC35E5-2685-4D52-9A2D-709A3F47349A}"/>
    <dgm:cxn modelId="{B61513F4-D6F9-4205-80E0-747E1CD1465B}" type="presOf" srcId="{C881E989-6776-424C-9661-5F80116589E3}" destId="{B0D01D2D-2CEE-4988-936A-C321D04736A0}" srcOrd="0" destOrd="0" presId="urn:microsoft.com/office/officeart/2008/layout/RadialCluster"/>
    <dgm:cxn modelId="{58F04F9F-A103-4634-8EB9-43D04D8A2790}" type="presOf" srcId="{8E6DA90A-C34B-4ED4-896E-0D9E303D3892}" destId="{12425A79-410D-43F8-8E58-5F803A762F5A}" srcOrd="0" destOrd="0" presId="urn:microsoft.com/office/officeart/2008/layout/RadialCluster"/>
    <dgm:cxn modelId="{E2DCDA4E-863C-4799-8184-E81CC3FFEAC4}" type="presParOf" srcId="{4ADE6633-E11C-416F-A386-F3FB39ACF18E}" destId="{90D9C944-D302-49E9-89F9-90380DD6A498}" srcOrd="0" destOrd="0" presId="urn:microsoft.com/office/officeart/2008/layout/RadialCluster"/>
    <dgm:cxn modelId="{ABC36F57-9101-409B-81D1-2C28EE372A39}" type="presParOf" srcId="{90D9C944-D302-49E9-89F9-90380DD6A498}" destId="{5DE9FB9F-810A-457A-AB36-755A333DA62B}" srcOrd="0" destOrd="0" presId="urn:microsoft.com/office/officeart/2008/layout/RadialCluster"/>
    <dgm:cxn modelId="{5C800617-B766-4647-B15F-8A7E3AD6F96F}" type="presParOf" srcId="{90D9C944-D302-49E9-89F9-90380DD6A498}" destId="{7F157331-5D31-4700-BD10-59CFB29425EF}" srcOrd="1" destOrd="0" presId="urn:microsoft.com/office/officeart/2008/layout/RadialCluster"/>
    <dgm:cxn modelId="{F0A429A1-7D1C-4D55-B655-F892ED266B83}" type="presParOf" srcId="{90D9C944-D302-49E9-89F9-90380DD6A498}" destId="{B0D01D2D-2CEE-4988-936A-C321D04736A0}" srcOrd="2" destOrd="0" presId="urn:microsoft.com/office/officeart/2008/layout/RadialCluster"/>
    <dgm:cxn modelId="{58CF935C-0E53-4029-8D64-AF8F317F9FD5}" type="presParOf" srcId="{90D9C944-D302-49E9-89F9-90380DD6A498}" destId="{656C2D19-E82B-4D95-8211-0C08D7CE45E3}" srcOrd="3" destOrd="0" presId="urn:microsoft.com/office/officeart/2008/layout/RadialCluster"/>
    <dgm:cxn modelId="{AFB27AB2-10C6-48C6-8F79-6E67AEA1ED20}" type="presParOf" srcId="{90D9C944-D302-49E9-89F9-90380DD6A498}" destId="{12425A79-410D-43F8-8E58-5F803A762F5A}" srcOrd="4" destOrd="0" presId="urn:microsoft.com/office/officeart/2008/layout/RadialCluster"/>
    <dgm:cxn modelId="{33D44541-840D-4F94-A35D-6D5A3BF10302}" type="presParOf" srcId="{90D9C944-D302-49E9-89F9-90380DD6A498}" destId="{46B660C7-EC46-44BB-89D4-A97591FA993E}" srcOrd="5" destOrd="0" presId="urn:microsoft.com/office/officeart/2008/layout/RadialCluster"/>
    <dgm:cxn modelId="{27A2724A-DA9E-45F6-AAD0-99DD6FF6F7C7}" type="presParOf" srcId="{90D9C944-D302-49E9-89F9-90380DD6A498}" destId="{AACAA395-F680-4500-B673-F05DBFB495EE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9323154-85EB-4333-94BB-F451F6A6B13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C4F5BE7-1A3A-4196-B57C-C684D53C14D9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Речевая компетентность</a:t>
          </a:r>
          <a:endParaRPr lang="ru-RU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D2B51D-5206-4536-86A5-F2B93F45A592}" type="parTrans" cxnId="{A6383D90-C2C6-4E6E-B677-C6A759485679}">
      <dgm:prSet/>
      <dgm:spPr/>
      <dgm:t>
        <a:bodyPr/>
        <a:lstStyle/>
        <a:p>
          <a:endParaRPr lang="ru-RU"/>
        </a:p>
      </dgm:t>
    </dgm:pt>
    <dgm:pt modelId="{408AE7EB-DA82-4136-92D3-F013BA3F0AF7}" type="sibTrans" cxnId="{A6383D90-C2C6-4E6E-B677-C6A759485679}">
      <dgm:prSet/>
      <dgm:spPr/>
      <dgm:t>
        <a:bodyPr/>
        <a:lstStyle/>
        <a:p>
          <a:endParaRPr lang="ru-RU"/>
        </a:p>
      </dgm:t>
    </dgm:pt>
    <dgm:pt modelId="{BE4CBDF0-A7CE-48F6-B6A7-D33EB8183578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Лексическая компетентность</a:t>
          </a:r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CFD083-12DB-482E-BA4C-82A9F4CC8CC0}" type="parTrans" cxnId="{0D22711D-A21C-4B61-8954-F8AA1B574D05}">
      <dgm:prSet/>
      <dgm:spPr/>
      <dgm:t>
        <a:bodyPr/>
        <a:lstStyle/>
        <a:p>
          <a:endParaRPr lang="ru-RU"/>
        </a:p>
      </dgm:t>
    </dgm:pt>
    <dgm:pt modelId="{8C63CEAD-0AA8-4E24-897D-9BFC44ED785F}" type="sibTrans" cxnId="{0D22711D-A21C-4B61-8954-F8AA1B574D05}">
      <dgm:prSet/>
      <dgm:spPr/>
      <dgm:t>
        <a:bodyPr/>
        <a:lstStyle/>
        <a:p>
          <a:endParaRPr lang="ru-RU"/>
        </a:p>
      </dgm:t>
    </dgm:pt>
    <dgm:pt modelId="{2214A4F5-E888-474E-9391-662A26262792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Фонетическая компетентность</a:t>
          </a:r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0DEA27-FB0C-43ED-A300-7C1998DA2247}" type="parTrans" cxnId="{4C5E726A-64B9-4F1C-9599-8D33F5658E1D}">
      <dgm:prSet/>
      <dgm:spPr/>
      <dgm:t>
        <a:bodyPr/>
        <a:lstStyle/>
        <a:p>
          <a:endParaRPr lang="ru-RU"/>
        </a:p>
      </dgm:t>
    </dgm:pt>
    <dgm:pt modelId="{0A8B23BC-2C3E-4984-811A-3DC571F4025D}" type="sibTrans" cxnId="{4C5E726A-64B9-4F1C-9599-8D33F5658E1D}">
      <dgm:prSet/>
      <dgm:spPr/>
      <dgm:t>
        <a:bodyPr/>
        <a:lstStyle/>
        <a:p>
          <a:endParaRPr lang="ru-RU"/>
        </a:p>
      </dgm:t>
    </dgm:pt>
    <dgm:pt modelId="{E5E8E76C-ABA4-4D77-B95E-75210A2199E0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Диалогический компонент компетентности</a:t>
          </a:r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081B10-A617-43D7-8F3A-A1A877B0AF5F}" type="parTrans" cxnId="{FD3D4BB8-6B83-4BBB-8187-F56C83DFE20C}">
      <dgm:prSet/>
      <dgm:spPr/>
      <dgm:t>
        <a:bodyPr/>
        <a:lstStyle/>
        <a:p>
          <a:endParaRPr lang="ru-RU"/>
        </a:p>
      </dgm:t>
    </dgm:pt>
    <dgm:pt modelId="{4145D7A5-9414-420D-9157-121535E95336}" type="sibTrans" cxnId="{FD3D4BB8-6B83-4BBB-8187-F56C83DFE20C}">
      <dgm:prSet/>
      <dgm:spPr/>
      <dgm:t>
        <a:bodyPr/>
        <a:lstStyle/>
        <a:p>
          <a:endParaRPr lang="ru-RU"/>
        </a:p>
      </dgm:t>
    </dgm:pt>
    <dgm:pt modelId="{6C2A93B1-D3A1-4E5C-AED8-3ECBF8D44FF9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Грамматическая компетентность</a:t>
          </a:r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CDBA30-E7BA-4502-80AB-DE4A676A1B36}" type="parTrans" cxnId="{76ACCFBD-1046-4521-BA04-5EDF6D374C99}">
      <dgm:prSet/>
      <dgm:spPr/>
      <dgm:t>
        <a:bodyPr/>
        <a:lstStyle/>
        <a:p>
          <a:endParaRPr lang="ru-RU"/>
        </a:p>
      </dgm:t>
    </dgm:pt>
    <dgm:pt modelId="{849D8820-1F31-4947-98E7-DA6E16968370}" type="sibTrans" cxnId="{76ACCFBD-1046-4521-BA04-5EDF6D374C99}">
      <dgm:prSet/>
      <dgm:spPr/>
      <dgm:t>
        <a:bodyPr/>
        <a:lstStyle/>
        <a:p>
          <a:endParaRPr lang="ru-RU"/>
        </a:p>
      </dgm:t>
    </dgm:pt>
    <dgm:pt modelId="{FB9E4758-9414-4E97-A0AB-7EE2B928C0D8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Монологическая компетентность</a:t>
          </a:r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E366A1-870B-4C34-A939-882B211AEE4B}" type="parTrans" cxnId="{CE66ABC9-6350-4686-92AF-A24652138CFA}">
      <dgm:prSet/>
      <dgm:spPr/>
      <dgm:t>
        <a:bodyPr/>
        <a:lstStyle/>
        <a:p>
          <a:endParaRPr lang="ru-RU"/>
        </a:p>
      </dgm:t>
    </dgm:pt>
    <dgm:pt modelId="{53CB5A44-F92E-4334-9C9D-EBDC00BB6D8D}" type="sibTrans" cxnId="{CE66ABC9-6350-4686-92AF-A24652138CFA}">
      <dgm:prSet/>
      <dgm:spPr/>
      <dgm:t>
        <a:bodyPr/>
        <a:lstStyle/>
        <a:p>
          <a:endParaRPr lang="ru-RU"/>
        </a:p>
      </dgm:t>
    </dgm:pt>
    <dgm:pt modelId="{08AFE0FD-97F7-4D5A-A0B0-99BCD5E08D9C}" type="pres">
      <dgm:prSet presAssocID="{E9323154-85EB-4333-94BB-F451F6A6B13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392C210-1048-40C1-A93B-C89AB9FBDD9B}" type="pres">
      <dgm:prSet presAssocID="{0C4F5BE7-1A3A-4196-B57C-C684D53C14D9}" presName="centerShape" presStyleLbl="node0" presStyleIdx="0" presStyleCnt="1" custScaleX="125023" custScaleY="52987"/>
      <dgm:spPr/>
      <dgm:t>
        <a:bodyPr/>
        <a:lstStyle/>
        <a:p>
          <a:endParaRPr lang="ru-RU"/>
        </a:p>
      </dgm:t>
    </dgm:pt>
    <dgm:pt modelId="{9CEB287C-C8E4-4BC0-B6EF-C24BA010E9D6}" type="pres">
      <dgm:prSet presAssocID="{BE4CBDF0-A7CE-48F6-B6A7-D33EB8183578}" presName="node" presStyleLbl="node1" presStyleIdx="0" presStyleCnt="5" custScaleX="144365" custScaleY="560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B140BA-AD4F-44DF-BE41-5ACA1C0187EF}" type="pres">
      <dgm:prSet presAssocID="{BE4CBDF0-A7CE-48F6-B6A7-D33EB8183578}" presName="dummy" presStyleCnt="0"/>
      <dgm:spPr/>
    </dgm:pt>
    <dgm:pt modelId="{18B5D785-02A4-45C2-A579-D352DBF8E59D}" type="pres">
      <dgm:prSet presAssocID="{8C63CEAD-0AA8-4E24-897D-9BFC44ED785F}" presName="sibTrans" presStyleLbl="sibTrans2D1" presStyleIdx="0" presStyleCnt="5"/>
      <dgm:spPr/>
      <dgm:t>
        <a:bodyPr/>
        <a:lstStyle/>
        <a:p>
          <a:endParaRPr lang="ru-RU"/>
        </a:p>
      </dgm:t>
    </dgm:pt>
    <dgm:pt modelId="{FEB063DD-C8AF-4600-B79B-1A845C2DF3D4}" type="pres">
      <dgm:prSet presAssocID="{2214A4F5-E888-474E-9391-662A26262792}" presName="node" presStyleLbl="node1" presStyleIdx="1" presStyleCnt="5" custScaleX="144385" custScaleY="634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FE4708-D339-4898-8247-49DEA09F69CD}" type="pres">
      <dgm:prSet presAssocID="{2214A4F5-E888-474E-9391-662A26262792}" presName="dummy" presStyleCnt="0"/>
      <dgm:spPr/>
    </dgm:pt>
    <dgm:pt modelId="{F244C454-1E81-4B6A-9D9E-4F90130637C3}" type="pres">
      <dgm:prSet presAssocID="{0A8B23BC-2C3E-4984-811A-3DC571F4025D}" presName="sibTrans" presStyleLbl="sibTrans2D1" presStyleIdx="1" presStyleCnt="5" custScaleX="96766"/>
      <dgm:spPr/>
      <dgm:t>
        <a:bodyPr/>
        <a:lstStyle/>
        <a:p>
          <a:endParaRPr lang="ru-RU"/>
        </a:p>
      </dgm:t>
    </dgm:pt>
    <dgm:pt modelId="{0F5463CB-66F4-43E6-9304-043B903536A5}" type="pres">
      <dgm:prSet presAssocID="{E5E8E76C-ABA4-4D77-B95E-75210A2199E0}" presName="node" presStyleLbl="node1" presStyleIdx="2" presStyleCnt="5" custScaleX="152544" custScaleY="66152" custRadScaleRad="104047" custRadScaleInc="-125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EF9EE1-E3CB-4C60-9C02-E2215D9860AF}" type="pres">
      <dgm:prSet presAssocID="{E5E8E76C-ABA4-4D77-B95E-75210A2199E0}" presName="dummy" presStyleCnt="0"/>
      <dgm:spPr/>
    </dgm:pt>
    <dgm:pt modelId="{25B48E52-35EF-4995-982E-B44D167DC673}" type="pres">
      <dgm:prSet presAssocID="{4145D7A5-9414-420D-9157-121535E95336}" presName="sibTrans" presStyleLbl="sibTrans2D1" presStyleIdx="2" presStyleCnt="5"/>
      <dgm:spPr/>
      <dgm:t>
        <a:bodyPr/>
        <a:lstStyle/>
        <a:p>
          <a:endParaRPr lang="ru-RU"/>
        </a:p>
      </dgm:t>
    </dgm:pt>
    <dgm:pt modelId="{C4343AB6-4E67-4DAB-8B88-4C1E6ADBC2CE}" type="pres">
      <dgm:prSet presAssocID="{6C2A93B1-D3A1-4E5C-AED8-3ECBF8D44FF9}" presName="node" presStyleLbl="node1" presStyleIdx="3" presStyleCnt="5" custScaleX="152635" custScaleY="646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ABE5BB-CBDD-4E22-9DB6-87D7F380AFE7}" type="pres">
      <dgm:prSet presAssocID="{6C2A93B1-D3A1-4E5C-AED8-3ECBF8D44FF9}" presName="dummy" presStyleCnt="0"/>
      <dgm:spPr/>
    </dgm:pt>
    <dgm:pt modelId="{5F5C8AF4-F8A7-482E-AA60-E5B269C84497}" type="pres">
      <dgm:prSet presAssocID="{849D8820-1F31-4947-98E7-DA6E16968370}" presName="sibTrans" presStyleLbl="sibTrans2D1" presStyleIdx="3" presStyleCnt="5"/>
      <dgm:spPr/>
      <dgm:t>
        <a:bodyPr/>
        <a:lstStyle/>
        <a:p>
          <a:endParaRPr lang="ru-RU"/>
        </a:p>
      </dgm:t>
    </dgm:pt>
    <dgm:pt modelId="{CF6BF9A4-49B4-4255-9E18-B6A7B361B9FD}" type="pres">
      <dgm:prSet presAssocID="{FB9E4758-9414-4E97-A0AB-7EE2B928C0D8}" presName="node" presStyleLbl="node1" presStyleIdx="4" presStyleCnt="5" custScaleX="154038" custScaleY="618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04D35E-5630-4C23-82B4-D4C7A3C319A3}" type="pres">
      <dgm:prSet presAssocID="{FB9E4758-9414-4E97-A0AB-7EE2B928C0D8}" presName="dummy" presStyleCnt="0"/>
      <dgm:spPr/>
    </dgm:pt>
    <dgm:pt modelId="{35321D93-C438-4901-B114-B23A7DFBEA33}" type="pres">
      <dgm:prSet presAssocID="{53CB5A44-F92E-4334-9C9D-EBDC00BB6D8D}" presName="sibTrans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38F9AC10-89F5-444F-ADC6-C56D8C6416B9}" type="presOf" srcId="{849D8820-1F31-4947-98E7-DA6E16968370}" destId="{5F5C8AF4-F8A7-482E-AA60-E5B269C84497}" srcOrd="0" destOrd="0" presId="urn:microsoft.com/office/officeart/2005/8/layout/radial6"/>
    <dgm:cxn modelId="{D1AF0529-8F87-4F3C-BD6E-D8E8A941228F}" type="presOf" srcId="{E5E8E76C-ABA4-4D77-B95E-75210A2199E0}" destId="{0F5463CB-66F4-43E6-9304-043B903536A5}" srcOrd="0" destOrd="0" presId="urn:microsoft.com/office/officeart/2005/8/layout/radial6"/>
    <dgm:cxn modelId="{E0ABC355-332E-46BB-83F7-0F3B2529D480}" type="presOf" srcId="{0A8B23BC-2C3E-4984-811A-3DC571F4025D}" destId="{F244C454-1E81-4B6A-9D9E-4F90130637C3}" srcOrd="0" destOrd="0" presId="urn:microsoft.com/office/officeart/2005/8/layout/radial6"/>
    <dgm:cxn modelId="{0D22711D-A21C-4B61-8954-F8AA1B574D05}" srcId="{0C4F5BE7-1A3A-4196-B57C-C684D53C14D9}" destId="{BE4CBDF0-A7CE-48F6-B6A7-D33EB8183578}" srcOrd="0" destOrd="0" parTransId="{9ECFD083-12DB-482E-BA4C-82A9F4CC8CC0}" sibTransId="{8C63CEAD-0AA8-4E24-897D-9BFC44ED785F}"/>
    <dgm:cxn modelId="{A2C241E4-21D8-412C-80AD-8C212C28BF65}" type="presOf" srcId="{53CB5A44-F92E-4334-9C9D-EBDC00BB6D8D}" destId="{35321D93-C438-4901-B114-B23A7DFBEA33}" srcOrd="0" destOrd="0" presId="urn:microsoft.com/office/officeart/2005/8/layout/radial6"/>
    <dgm:cxn modelId="{EDF5EE6F-5040-404E-8AFB-EB87F3CEDFE3}" type="presOf" srcId="{2214A4F5-E888-474E-9391-662A26262792}" destId="{FEB063DD-C8AF-4600-B79B-1A845C2DF3D4}" srcOrd="0" destOrd="0" presId="urn:microsoft.com/office/officeart/2005/8/layout/radial6"/>
    <dgm:cxn modelId="{A734245B-9486-44C1-BF01-940F57E6457E}" type="presOf" srcId="{0C4F5BE7-1A3A-4196-B57C-C684D53C14D9}" destId="{3392C210-1048-40C1-A93B-C89AB9FBDD9B}" srcOrd="0" destOrd="0" presId="urn:microsoft.com/office/officeart/2005/8/layout/radial6"/>
    <dgm:cxn modelId="{F2CA2F22-763B-401A-89DE-98723516A777}" type="presOf" srcId="{FB9E4758-9414-4E97-A0AB-7EE2B928C0D8}" destId="{CF6BF9A4-49B4-4255-9E18-B6A7B361B9FD}" srcOrd="0" destOrd="0" presId="urn:microsoft.com/office/officeart/2005/8/layout/radial6"/>
    <dgm:cxn modelId="{5EFAF659-C5F3-4DCF-BE67-B34654D3BE33}" type="presOf" srcId="{4145D7A5-9414-420D-9157-121535E95336}" destId="{25B48E52-35EF-4995-982E-B44D167DC673}" srcOrd="0" destOrd="0" presId="urn:microsoft.com/office/officeart/2005/8/layout/radial6"/>
    <dgm:cxn modelId="{FD3D4BB8-6B83-4BBB-8187-F56C83DFE20C}" srcId="{0C4F5BE7-1A3A-4196-B57C-C684D53C14D9}" destId="{E5E8E76C-ABA4-4D77-B95E-75210A2199E0}" srcOrd="2" destOrd="0" parTransId="{14081B10-A617-43D7-8F3A-A1A877B0AF5F}" sibTransId="{4145D7A5-9414-420D-9157-121535E95336}"/>
    <dgm:cxn modelId="{BBA86A98-7988-46B4-8CAF-1B8F18FAEE97}" type="presOf" srcId="{E9323154-85EB-4333-94BB-F451F6A6B13D}" destId="{08AFE0FD-97F7-4D5A-A0B0-99BCD5E08D9C}" srcOrd="0" destOrd="0" presId="urn:microsoft.com/office/officeart/2005/8/layout/radial6"/>
    <dgm:cxn modelId="{7E22C280-2676-4CFB-B71C-DF4DCC16D4E5}" type="presOf" srcId="{6C2A93B1-D3A1-4E5C-AED8-3ECBF8D44FF9}" destId="{C4343AB6-4E67-4DAB-8B88-4C1E6ADBC2CE}" srcOrd="0" destOrd="0" presId="urn:microsoft.com/office/officeart/2005/8/layout/radial6"/>
    <dgm:cxn modelId="{4C5E726A-64B9-4F1C-9599-8D33F5658E1D}" srcId="{0C4F5BE7-1A3A-4196-B57C-C684D53C14D9}" destId="{2214A4F5-E888-474E-9391-662A26262792}" srcOrd="1" destOrd="0" parTransId="{B30DEA27-FB0C-43ED-A300-7C1998DA2247}" sibTransId="{0A8B23BC-2C3E-4984-811A-3DC571F4025D}"/>
    <dgm:cxn modelId="{D73B3853-22F1-4C3A-91FF-D902914FCF07}" type="presOf" srcId="{8C63CEAD-0AA8-4E24-897D-9BFC44ED785F}" destId="{18B5D785-02A4-45C2-A579-D352DBF8E59D}" srcOrd="0" destOrd="0" presId="urn:microsoft.com/office/officeart/2005/8/layout/radial6"/>
    <dgm:cxn modelId="{76ACCFBD-1046-4521-BA04-5EDF6D374C99}" srcId="{0C4F5BE7-1A3A-4196-B57C-C684D53C14D9}" destId="{6C2A93B1-D3A1-4E5C-AED8-3ECBF8D44FF9}" srcOrd="3" destOrd="0" parTransId="{B2CDBA30-E7BA-4502-80AB-DE4A676A1B36}" sibTransId="{849D8820-1F31-4947-98E7-DA6E16968370}"/>
    <dgm:cxn modelId="{A6383D90-C2C6-4E6E-B677-C6A759485679}" srcId="{E9323154-85EB-4333-94BB-F451F6A6B13D}" destId="{0C4F5BE7-1A3A-4196-B57C-C684D53C14D9}" srcOrd="0" destOrd="0" parTransId="{4DD2B51D-5206-4536-86A5-F2B93F45A592}" sibTransId="{408AE7EB-DA82-4136-92D3-F013BA3F0AF7}"/>
    <dgm:cxn modelId="{CE66ABC9-6350-4686-92AF-A24652138CFA}" srcId="{0C4F5BE7-1A3A-4196-B57C-C684D53C14D9}" destId="{FB9E4758-9414-4E97-A0AB-7EE2B928C0D8}" srcOrd="4" destOrd="0" parTransId="{16E366A1-870B-4C34-A939-882B211AEE4B}" sibTransId="{53CB5A44-F92E-4334-9C9D-EBDC00BB6D8D}"/>
    <dgm:cxn modelId="{6800DEF1-EB55-4327-AB01-6D4612899E0A}" type="presOf" srcId="{BE4CBDF0-A7CE-48F6-B6A7-D33EB8183578}" destId="{9CEB287C-C8E4-4BC0-B6EF-C24BA010E9D6}" srcOrd="0" destOrd="0" presId="urn:microsoft.com/office/officeart/2005/8/layout/radial6"/>
    <dgm:cxn modelId="{AC0B4F0D-7BC9-4BAD-9E8E-E694B6B2D722}" type="presParOf" srcId="{08AFE0FD-97F7-4D5A-A0B0-99BCD5E08D9C}" destId="{3392C210-1048-40C1-A93B-C89AB9FBDD9B}" srcOrd="0" destOrd="0" presId="urn:microsoft.com/office/officeart/2005/8/layout/radial6"/>
    <dgm:cxn modelId="{5EC78CEC-6776-4F59-8557-04A6D7F7D815}" type="presParOf" srcId="{08AFE0FD-97F7-4D5A-A0B0-99BCD5E08D9C}" destId="{9CEB287C-C8E4-4BC0-B6EF-C24BA010E9D6}" srcOrd="1" destOrd="0" presId="urn:microsoft.com/office/officeart/2005/8/layout/radial6"/>
    <dgm:cxn modelId="{B4F33B23-F5D8-4B46-988E-E891607EAC87}" type="presParOf" srcId="{08AFE0FD-97F7-4D5A-A0B0-99BCD5E08D9C}" destId="{02B140BA-AD4F-44DF-BE41-5ACA1C0187EF}" srcOrd="2" destOrd="0" presId="urn:microsoft.com/office/officeart/2005/8/layout/radial6"/>
    <dgm:cxn modelId="{949E9D35-BF47-4D59-B0E1-C86AA523E308}" type="presParOf" srcId="{08AFE0FD-97F7-4D5A-A0B0-99BCD5E08D9C}" destId="{18B5D785-02A4-45C2-A579-D352DBF8E59D}" srcOrd="3" destOrd="0" presId="urn:microsoft.com/office/officeart/2005/8/layout/radial6"/>
    <dgm:cxn modelId="{1848D7B0-5B35-4339-9A68-3D23B8515D42}" type="presParOf" srcId="{08AFE0FD-97F7-4D5A-A0B0-99BCD5E08D9C}" destId="{FEB063DD-C8AF-4600-B79B-1A845C2DF3D4}" srcOrd="4" destOrd="0" presId="urn:microsoft.com/office/officeart/2005/8/layout/radial6"/>
    <dgm:cxn modelId="{F911FA66-E76A-4986-840A-F2E710B2DBAD}" type="presParOf" srcId="{08AFE0FD-97F7-4D5A-A0B0-99BCD5E08D9C}" destId="{EBFE4708-D339-4898-8247-49DEA09F69CD}" srcOrd="5" destOrd="0" presId="urn:microsoft.com/office/officeart/2005/8/layout/radial6"/>
    <dgm:cxn modelId="{ADDE78D3-69CC-4DC0-B473-8E44D30AF5DF}" type="presParOf" srcId="{08AFE0FD-97F7-4D5A-A0B0-99BCD5E08D9C}" destId="{F244C454-1E81-4B6A-9D9E-4F90130637C3}" srcOrd="6" destOrd="0" presId="urn:microsoft.com/office/officeart/2005/8/layout/radial6"/>
    <dgm:cxn modelId="{734B6D85-EC39-433E-B5AC-AADD54593F10}" type="presParOf" srcId="{08AFE0FD-97F7-4D5A-A0B0-99BCD5E08D9C}" destId="{0F5463CB-66F4-43E6-9304-043B903536A5}" srcOrd="7" destOrd="0" presId="urn:microsoft.com/office/officeart/2005/8/layout/radial6"/>
    <dgm:cxn modelId="{D05D6996-B323-4DE7-A8B4-6DDBEB084C25}" type="presParOf" srcId="{08AFE0FD-97F7-4D5A-A0B0-99BCD5E08D9C}" destId="{8DEF9EE1-E3CB-4C60-9C02-E2215D9860AF}" srcOrd="8" destOrd="0" presId="urn:microsoft.com/office/officeart/2005/8/layout/radial6"/>
    <dgm:cxn modelId="{72B6B6B7-307C-447A-A66E-08C2ED003211}" type="presParOf" srcId="{08AFE0FD-97F7-4D5A-A0B0-99BCD5E08D9C}" destId="{25B48E52-35EF-4995-982E-B44D167DC673}" srcOrd="9" destOrd="0" presId="urn:microsoft.com/office/officeart/2005/8/layout/radial6"/>
    <dgm:cxn modelId="{D9721663-9D0D-4932-83A7-77AA68315323}" type="presParOf" srcId="{08AFE0FD-97F7-4D5A-A0B0-99BCD5E08D9C}" destId="{C4343AB6-4E67-4DAB-8B88-4C1E6ADBC2CE}" srcOrd="10" destOrd="0" presId="urn:microsoft.com/office/officeart/2005/8/layout/radial6"/>
    <dgm:cxn modelId="{5D0A5BF5-E011-451F-826F-7A157DD18044}" type="presParOf" srcId="{08AFE0FD-97F7-4D5A-A0B0-99BCD5E08D9C}" destId="{EFABE5BB-CBDD-4E22-9DB6-87D7F380AFE7}" srcOrd="11" destOrd="0" presId="urn:microsoft.com/office/officeart/2005/8/layout/radial6"/>
    <dgm:cxn modelId="{42FC3900-5922-42BD-B959-5EDAC50A8192}" type="presParOf" srcId="{08AFE0FD-97F7-4D5A-A0B0-99BCD5E08D9C}" destId="{5F5C8AF4-F8A7-482E-AA60-E5B269C84497}" srcOrd="12" destOrd="0" presId="urn:microsoft.com/office/officeart/2005/8/layout/radial6"/>
    <dgm:cxn modelId="{93FD831E-50FF-4923-902B-8A559349F691}" type="presParOf" srcId="{08AFE0FD-97F7-4D5A-A0B0-99BCD5E08D9C}" destId="{CF6BF9A4-49B4-4255-9E18-B6A7B361B9FD}" srcOrd="13" destOrd="0" presId="urn:microsoft.com/office/officeart/2005/8/layout/radial6"/>
    <dgm:cxn modelId="{792F9FA8-A361-4466-A2EE-539838DB9D31}" type="presParOf" srcId="{08AFE0FD-97F7-4D5A-A0B0-99BCD5E08D9C}" destId="{4B04D35E-5630-4C23-82B4-D4C7A3C319A3}" srcOrd="14" destOrd="0" presId="urn:microsoft.com/office/officeart/2005/8/layout/radial6"/>
    <dgm:cxn modelId="{5BC59AC4-6E8F-4C88-8F23-724E878FBF16}" type="presParOf" srcId="{08AFE0FD-97F7-4D5A-A0B0-99BCD5E08D9C}" destId="{35321D93-C438-4901-B114-B23A7DFBEA33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75ABA9-423A-4705-AA7B-35C5789FB314}">
      <dsp:nvSpPr>
        <dsp:cNvPr id="0" name=""/>
        <dsp:cNvSpPr/>
      </dsp:nvSpPr>
      <dsp:spPr>
        <a:xfrm>
          <a:off x="2719858" y="2420155"/>
          <a:ext cx="385806" cy="11495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2903" y="0"/>
              </a:lnTo>
              <a:lnTo>
                <a:pt x="192903" y="1149574"/>
              </a:lnTo>
              <a:lnTo>
                <a:pt x="385806" y="11495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882446" y="2964628"/>
        <a:ext cx="60629" cy="60629"/>
      </dsp:txXfrm>
    </dsp:sp>
    <dsp:sp modelId="{9BABCE19-156D-4CA7-A156-8C7325D7B1E6}">
      <dsp:nvSpPr>
        <dsp:cNvPr id="0" name=""/>
        <dsp:cNvSpPr/>
      </dsp:nvSpPr>
      <dsp:spPr>
        <a:xfrm>
          <a:off x="2719858" y="2374436"/>
          <a:ext cx="3858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85806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903116" y="2410510"/>
        <a:ext cx="19290" cy="19290"/>
      </dsp:txXfrm>
    </dsp:sp>
    <dsp:sp modelId="{AE11F20E-F189-4374-8ED0-477EC62522B1}">
      <dsp:nvSpPr>
        <dsp:cNvPr id="0" name=""/>
        <dsp:cNvSpPr/>
      </dsp:nvSpPr>
      <dsp:spPr>
        <a:xfrm>
          <a:off x="2719858" y="1270581"/>
          <a:ext cx="385806" cy="1149574"/>
        </a:xfrm>
        <a:custGeom>
          <a:avLst/>
          <a:gdLst/>
          <a:ahLst/>
          <a:cxnLst/>
          <a:rect l="0" t="0" r="0" b="0"/>
          <a:pathLst>
            <a:path>
              <a:moveTo>
                <a:pt x="0" y="1149574"/>
              </a:moveTo>
              <a:lnTo>
                <a:pt x="192903" y="1149574"/>
              </a:lnTo>
              <a:lnTo>
                <a:pt x="192903" y="0"/>
              </a:lnTo>
              <a:lnTo>
                <a:pt x="38580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882446" y="1815054"/>
        <a:ext cx="60629" cy="60629"/>
      </dsp:txXfrm>
    </dsp:sp>
    <dsp:sp modelId="{E1715C84-F46E-4A3D-899C-F373865D6F82}">
      <dsp:nvSpPr>
        <dsp:cNvPr id="0" name=""/>
        <dsp:cNvSpPr/>
      </dsp:nvSpPr>
      <dsp:spPr>
        <a:xfrm rot="16200000">
          <a:off x="-160127" y="1960326"/>
          <a:ext cx="4840311" cy="9196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3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Общение</a:t>
          </a:r>
          <a:endParaRPr lang="ru-RU" sz="63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-160127" y="1960326"/>
        <a:ext cx="4840311" cy="919659"/>
      </dsp:txXfrm>
    </dsp:sp>
    <dsp:sp modelId="{3D58DEF8-0BA0-415D-902E-612D0D4CC089}">
      <dsp:nvSpPr>
        <dsp:cNvPr id="0" name=""/>
        <dsp:cNvSpPr/>
      </dsp:nvSpPr>
      <dsp:spPr>
        <a:xfrm>
          <a:off x="3105664" y="810752"/>
          <a:ext cx="3016482" cy="9196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Человеческая потребность</a:t>
          </a:r>
          <a:endParaRPr lang="ru-RU" sz="33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05664" y="810752"/>
        <a:ext cx="3016482" cy="919659"/>
      </dsp:txXfrm>
    </dsp:sp>
    <dsp:sp modelId="{CA5A2D14-CFAA-4C6E-BBF8-084F86E21557}">
      <dsp:nvSpPr>
        <dsp:cNvPr id="0" name=""/>
        <dsp:cNvSpPr/>
      </dsp:nvSpPr>
      <dsp:spPr>
        <a:xfrm>
          <a:off x="3105664" y="1960326"/>
          <a:ext cx="3016482" cy="9196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Основной способ жизни</a:t>
          </a:r>
          <a:endParaRPr lang="ru-RU" sz="33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05664" y="1960326"/>
        <a:ext cx="3016482" cy="919659"/>
      </dsp:txXfrm>
    </dsp:sp>
    <dsp:sp modelId="{531EE1F1-653D-4E07-A68D-1C243876A613}">
      <dsp:nvSpPr>
        <dsp:cNvPr id="0" name=""/>
        <dsp:cNvSpPr/>
      </dsp:nvSpPr>
      <dsp:spPr>
        <a:xfrm>
          <a:off x="3105664" y="3109900"/>
          <a:ext cx="3016482" cy="9196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Условие жизни</a:t>
          </a:r>
          <a:endParaRPr lang="ru-RU" sz="33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05664" y="3109900"/>
        <a:ext cx="3016482" cy="9196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6EE0E6-22B8-4B65-B5FE-1328BFD779FA}">
      <dsp:nvSpPr>
        <dsp:cNvPr id="0" name=""/>
        <dsp:cNvSpPr/>
      </dsp:nvSpPr>
      <dsp:spPr>
        <a:xfrm>
          <a:off x="5239442" y="2446958"/>
          <a:ext cx="91440" cy="4558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588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111696-631F-4BED-A5E7-CCC01BABA460}">
      <dsp:nvSpPr>
        <dsp:cNvPr id="0" name=""/>
        <dsp:cNvSpPr/>
      </dsp:nvSpPr>
      <dsp:spPr>
        <a:xfrm>
          <a:off x="3848265" y="995692"/>
          <a:ext cx="1436897" cy="4558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674"/>
              </a:lnTo>
              <a:lnTo>
                <a:pt x="1436897" y="310674"/>
              </a:lnTo>
              <a:lnTo>
                <a:pt x="1436897" y="45588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B77DCE-7685-4E45-825C-A0279626F161}">
      <dsp:nvSpPr>
        <dsp:cNvPr id="0" name=""/>
        <dsp:cNvSpPr/>
      </dsp:nvSpPr>
      <dsp:spPr>
        <a:xfrm>
          <a:off x="2411367" y="2446958"/>
          <a:ext cx="1006383" cy="456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989"/>
              </a:lnTo>
              <a:lnTo>
                <a:pt x="1006383" y="310989"/>
              </a:lnTo>
              <a:lnTo>
                <a:pt x="1006383" y="456202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F19E71-68EF-4560-A011-DB2E96CAD240}">
      <dsp:nvSpPr>
        <dsp:cNvPr id="0" name=""/>
        <dsp:cNvSpPr/>
      </dsp:nvSpPr>
      <dsp:spPr>
        <a:xfrm>
          <a:off x="1453436" y="2446958"/>
          <a:ext cx="957931" cy="455888"/>
        </a:xfrm>
        <a:custGeom>
          <a:avLst/>
          <a:gdLst/>
          <a:ahLst/>
          <a:cxnLst/>
          <a:rect l="0" t="0" r="0" b="0"/>
          <a:pathLst>
            <a:path>
              <a:moveTo>
                <a:pt x="957931" y="0"/>
              </a:moveTo>
              <a:lnTo>
                <a:pt x="957931" y="310674"/>
              </a:lnTo>
              <a:lnTo>
                <a:pt x="0" y="310674"/>
              </a:lnTo>
              <a:lnTo>
                <a:pt x="0" y="45588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D6187-9BF5-47E4-A848-35182BC6E07B}">
      <dsp:nvSpPr>
        <dsp:cNvPr id="0" name=""/>
        <dsp:cNvSpPr/>
      </dsp:nvSpPr>
      <dsp:spPr>
        <a:xfrm>
          <a:off x="2411367" y="995692"/>
          <a:ext cx="1436897" cy="455888"/>
        </a:xfrm>
        <a:custGeom>
          <a:avLst/>
          <a:gdLst/>
          <a:ahLst/>
          <a:cxnLst/>
          <a:rect l="0" t="0" r="0" b="0"/>
          <a:pathLst>
            <a:path>
              <a:moveTo>
                <a:pt x="1436897" y="0"/>
              </a:moveTo>
              <a:lnTo>
                <a:pt x="1436897" y="310674"/>
              </a:lnTo>
              <a:lnTo>
                <a:pt x="0" y="310674"/>
              </a:lnTo>
              <a:lnTo>
                <a:pt x="0" y="45588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923412-5D9E-4E9A-966C-F6DFB58C9F7F}">
      <dsp:nvSpPr>
        <dsp:cNvPr id="0" name=""/>
        <dsp:cNvSpPr/>
      </dsp:nvSpPr>
      <dsp:spPr>
        <a:xfrm>
          <a:off x="3064502" y="314"/>
          <a:ext cx="1567524" cy="9953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FC41470-F8AB-4F81-A3F2-58EE75B78827}">
      <dsp:nvSpPr>
        <dsp:cNvPr id="0" name=""/>
        <dsp:cNvSpPr/>
      </dsp:nvSpPr>
      <dsp:spPr>
        <a:xfrm>
          <a:off x="3238672" y="165775"/>
          <a:ext cx="1567524" cy="9953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Дошкольный возраст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67826" y="194929"/>
        <a:ext cx="1509216" cy="937069"/>
      </dsp:txXfrm>
    </dsp:sp>
    <dsp:sp modelId="{FA9A7A85-1943-4AA3-9766-4920409A9F2E}">
      <dsp:nvSpPr>
        <dsp:cNvPr id="0" name=""/>
        <dsp:cNvSpPr/>
      </dsp:nvSpPr>
      <dsp:spPr>
        <a:xfrm>
          <a:off x="1627605" y="1451580"/>
          <a:ext cx="1567524" cy="9953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102F116-4D16-400B-BFEF-8A215587CE82}">
      <dsp:nvSpPr>
        <dsp:cNvPr id="0" name=""/>
        <dsp:cNvSpPr/>
      </dsp:nvSpPr>
      <dsp:spPr>
        <a:xfrm>
          <a:off x="1801775" y="1617041"/>
          <a:ext cx="1567524" cy="9953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Активное усвоение разговорного языка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30929" y="1646195"/>
        <a:ext cx="1509216" cy="937069"/>
      </dsp:txXfrm>
    </dsp:sp>
    <dsp:sp modelId="{5241823E-CD91-48C7-8CF0-9304BDCB1F9F}">
      <dsp:nvSpPr>
        <dsp:cNvPr id="0" name=""/>
        <dsp:cNvSpPr/>
      </dsp:nvSpPr>
      <dsp:spPr>
        <a:xfrm>
          <a:off x="669674" y="2902846"/>
          <a:ext cx="1567524" cy="9953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3400B83-1FF8-4995-9DEB-9F8915684FBD}">
      <dsp:nvSpPr>
        <dsp:cNvPr id="0" name=""/>
        <dsp:cNvSpPr/>
      </dsp:nvSpPr>
      <dsp:spPr>
        <a:xfrm>
          <a:off x="843843" y="3068307"/>
          <a:ext cx="1567524" cy="9953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Фонетическое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72997" y="3097461"/>
        <a:ext cx="1509216" cy="937069"/>
      </dsp:txXfrm>
    </dsp:sp>
    <dsp:sp modelId="{CEB4DEFB-B6E9-4764-B6A8-BD22FA648A34}">
      <dsp:nvSpPr>
        <dsp:cNvPr id="0" name=""/>
        <dsp:cNvSpPr/>
      </dsp:nvSpPr>
      <dsp:spPr>
        <a:xfrm>
          <a:off x="2633989" y="2903161"/>
          <a:ext cx="1567524" cy="9953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431CC17-3F7F-4748-90F5-67EC95B2EC8E}">
      <dsp:nvSpPr>
        <dsp:cNvPr id="0" name=""/>
        <dsp:cNvSpPr/>
      </dsp:nvSpPr>
      <dsp:spPr>
        <a:xfrm>
          <a:off x="2808158" y="3068622"/>
          <a:ext cx="1567524" cy="9953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Лексическое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37312" y="3097776"/>
        <a:ext cx="1509216" cy="937069"/>
      </dsp:txXfrm>
    </dsp:sp>
    <dsp:sp modelId="{CE7E278C-87A5-41DC-9A30-ACE98EF2B2BB}">
      <dsp:nvSpPr>
        <dsp:cNvPr id="0" name=""/>
        <dsp:cNvSpPr/>
      </dsp:nvSpPr>
      <dsp:spPr>
        <a:xfrm>
          <a:off x="4501400" y="1451580"/>
          <a:ext cx="1567524" cy="9953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B5B0CF-009D-4D6A-AC86-D1F3F30E4298}">
      <dsp:nvSpPr>
        <dsp:cNvPr id="0" name=""/>
        <dsp:cNvSpPr/>
      </dsp:nvSpPr>
      <dsp:spPr>
        <a:xfrm>
          <a:off x="4675569" y="1617041"/>
          <a:ext cx="1567524" cy="9953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всех сторон языка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04723" y="1646195"/>
        <a:ext cx="1509216" cy="937069"/>
      </dsp:txXfrm>
    </dsp:sp>
    <dsp:sp modelId="{1BB2304D-B397-485A-9E6E-0F4912302A4D}">
      <dsp:nvSpPr>
        <dsp:cNvPr id="0" name=""/>
        <dsp:cNvSpPr/>
      </dsp:nvSpPr>
      <dsp:spPr>
        <a:xfrm>
          <a:off x="4501400" y="2902846"/>
          <a:ext cx="1567524" cy="9953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6746F2-277B-487C-B9DF-29ED780E149E}">
      <dsp:nvSpPr>
        <dsp:cNvPr id="0" name=""/>
        <dsp:cNvSpPr/>
      </dsp:nvSpPr>
      <dsp:spPr>
        <a:xfrm>
          <a:off x="4675569" y="3068307"/>
          <a:ext cx="1567524" cy="9953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Грамматическое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04723" y="3097461"/>
        <a:ext cx="1509216" cy="9370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E9FB9F-810A-457A-AB36-755A333DA62B}">
      <dsp:nvSpPr>
        <dsp:cNvPr id="0" name=""/>
        <dsp:cNvSpPr/>
      </dsp:nvSpPr>
      <dsp:spPr>
        <a:xfrm>
          <a:off x="1959770" y="3040570"/>
          <a:ext cx="3126435" cy="5566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Компетентность</a:t>
          </a:r>
          <a:endParaRPr lang="ru-RU" sz="2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86942" y="3067742"/>
        <a:ext cx="3072091" cy="502276"/>
      </dsp:txXfrm>
    </dsp:sp>
    <dsp:sp modelId="{7F157331-5D31-4700-BD10-59CFB29425EF}">
      <dsp:nvSpPr>
        <dsp:cNvPr id="0" name=""/>
        <dsp:cNvSpPr/>
      </dsp:nvSpPr>
      <dsp:spPr>
        <a:xfrm rot="16200000">
          <a:off x="2585592" y="2103173"/>
          <a:ext cx="187479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7479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D01D2D-2CEE-4988-936A-C321D04736A0}">
      <dsp:nvSpPr>
        <dsp:cNvPr id="0" name=""/>
        <dsp:cNvSpPr/>
      </dsp:nvSpPr>
      <dsp:spPr>
        <a:xfrm>
          <a:off x="1884038" y="412380"/>
          <a:ext cx="3277900" cy="753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Знание(наличие некоторого объема информации)</a:t>
          </a:r>
          <a:endParaRPr lang="ru-RU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20816" y="449158"/>
        <a:ext cx="3204344" cy="679839"/>
      </dsp:txXfrm>
    </dsp:sp>
    <dsp:sp modelId="{656C2D19-E82B-4D95-8211-0C08D7CE45E3}">
      <dsp:nvSpPr>
        <dsp:cNvPr id="0" name=""/>
        <dsp:cNvSpPr/>
      </dsp:nvSpPr>
      <dsp:spPr>
        <a:xfrm rot="1811215">
          <a:off x="3933021" y="3850822"/>
          <a:ext cx="100883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0883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425A79-410D-43F8-8E58-5F803A762F5A}">
      <dsp:nvSpPr>
        <dsp:cNvPr id="0" name=""/>
        <dsp:cNvSpPr/>
      </dsp:nvSpPr>
      <dsp:spPr>
        <a:xfrm>
          <a:off x="4298605" y="4104454"/>
          <a:ext cx="2842018" cy="9844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Выполнение (реализация знаний на практике)</a:t>
          </a:r>
          <a:endParaRPr lang="ru-RU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46661" y="4152510"/>
        <a:ext cx="2745906" cy="888330"/>
      </dsp:txXfrm>
    </dsp:sp>
    <dsp:sp modelId="{46B660C7-EC46-44BB-89D4-A97591FA993E}">
      <dsp:nvSpPr>
        <dsp:cNvPr id="0" name=""/>
        <dsp:cNvSpPr/>
      </dsp:nvSpPr>
      <dsp:spPr>
        <a:xfrm rot="9000000">
          <a:off x="2100361" y="3849218"/>
          <a:ext cx="100811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0811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CAA395-F680-4500-B673-F05DBFB495EE}">
      <dsp:nvSpPr>
        <dsp:cNvPr id="0" name=""/>
        <dsp:cNvSpPr/>
      </dsp:nvSpPr>
      <dsp:spPr>
        <a:xfrm>
          <a:off x="5753" y="4101246"/>
          <a:ext cx="2652726" cy="9650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Отношение к знанию (принятие, отторжение, игнорирование, трансформация)</a:t>
          </a:r>
          <a:endParaRPr lang="ru-RU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864" y="4148357"/>
        <a:ext cx="2558504" cy="8708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321D93-C438-4901-B114-B23A7DFBEA33}">
      <dsp:nvSpPr>
        <dsp:cNvPr id="0" name=""/>
        <dsp:cNvSpPr/>
      </dsp:nvSpPr>
      <dsp:spPr>
        <a:xfrm>
          <a:off x="1800336" y="500907"/>
          <a:ext cx="4388416" cy="4388416"/>
        </a:xfrm>
        <a:prstGeom prst="blockArc">
          <a:avLst>
            <a:gd name="adj1" fmla="val 11880000"/>
            <a:gd name="adj2" fmla="val 1620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5C8AF4-F8A7-482E-AA60-E5B269C84497}">
      <dsp:nvSpPr>
        <dsp:cNvPr id="0" name=""/>
        <dsp:cNvSpPr/>
      </dsp:nvSpPr>
      <dsp:spPr>
        <a:xfrm>
          <a:off x="1800336" y="500907"/>
          <a:ext cx="4388416" cy="4388416"/>
        </a:xfrm>
        <a:prstGeom prst="blockArc">
          <a:avLst>
            <a:gd name="adj1" fmla="val 7560000"/>
            <a:gd name="adj2" fmla="val 1188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B48E52-35EF-4995-982E-B44D167DC673}">
      <dsp:nvSpPr>
        <dsp:cNvPr id="0" name=""/>
        <dsp:cNvSpPr/>
      </dsp:nvSpPr>
      <dsp:spPr>
        <a:xfrm>
          <a:off x="1871570" y="554967"/>
          <a:ext cx="4388416" cy="4388416"/>
        </a:xfrm>
        <a:prstGeom prst="blockArc">
          <a:avLst>
            <a:gd name="adj1" fmla="val 3093386"/>
            <a:gd name="adj2" fmla="val 7703441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44C454-1E81-4B6A-9D9E-4F90130637C3}">
      <dsp:nvSpPr>
        <dsp:cNvPr id="0" name=""/>
        <dsp:cNvSpPr/>
      </dsp:nvSpPr>
      <dsp:spPr>
        <a:xfrm>
          <a:off x="1901745" y="588168"/>
          <a:ext cx="4246495" cy="4388416"/>
        </a:xfrm>
        <a:prstGeom prst="blockArc">
          <a:avLst>
            <a:gd name="adj1" fmla="val 20371753"/>
            <a:gd name="adj2" fmla="val 3009032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B5D785-02A4-45C2-A579-D352DBF8E59D}">
      <dsp:nvSpPr>
        <dsp:cNvPr id="0" name=""/>
        <dsp:cNvSpPr/>
      </dsp:nvSpPr>
      <dsp:spPr>
        <a:xfrm>
          <a:off x="1800336" y="500907"/>
          <a:ext cx="4388416" cy="4388416"/>
        </a:xfrm>
        <a:prstGeom prst="blockArc">
          <a:avLst>
            <a:gd name="adj1" fmla="val 16200000"/>
            <a:gd name="adj2" fmla="val 20520000"/>
            <a:gd name="adj3" fmla="val 463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92C210-1048-40C1-A93B-C89AB9FBDD9B}">
      <dsp:nvSpPr>
        <dsp:cNvPr id="0" name=""/>
        <dsp:cNvSpPr/>
      </dsp:nvSpPr>
      <dsp:spPr>
        <a:xfrm>
          <a:off x="2732502" y="2160239"/>
          <a:ext cx="2524084" cy="10697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Речевая компетентность</a:t>
          </a:r>
          <a:endParaRPr lang="ru-RU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02146" y="2316901"/>
        <a:ext cx="1784796" cy="756428"/>
      </dsp:txXfrm>
    </dsp:sp>
    <dsp:sp modelId="{9CEB287C-C8E4-4BC0-B6EF-C24BA010E9D6}">
      <dsp:nvSpPr>
        <dsp:cNvPr id="0" name=""/>
        <dsp:cNvSpPr/>
      </dsp:nvSpPr>
      <dsp:spPr>
        <a:xfrm>
          <a:off x="2974441" y="155557"/>
          <a:ext cx="2040205" cy="7924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Лексическая компетентность</a:t>
          </a:r>
          <a:endParaRPr lang="ru-RU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73222" y="271609"/>
        <a:ext cx="1442643" cy="560349"/>
      </dsp:txXfrm>
    </dsp:sp>
    <dsp:sp modelId="{FEB063DD-C8AF-4600-B79B-1A845C2DF3D4}">
      <dsp:nvSpPr>
        <dsp:cNvPr id="0" name=""/>
        <dsp:cNvSpPr/>
      </dsp:nvSpPr>
      <dsp:spPr>
        <a:xfrm>
          <a:off x="5012730" y="1584174"/>
          <a:ext cx="2040488" cy="8972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Фонетическая компетентность</a:t>
          </a:r>
          <a:endParaRPr lang="ru-RU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11553" y="1715570"/>
        <a:ext cx="1442842" cy="634437"/>
      </dsp:txXfrm>
    </dsp:sp>
    <dsp:sp modelId="{0F5463CB-66F4-43E6-9304-043B903536A5}">
      <dsp:nvSpPr>
        <dsp:cNvPr id="0" name=""/>
        <dsp:cNvSpPr/>
      </dsp:nvSpPr>
      <dsp:spPr>
        <a:xfrm>
          <a:off x="4320484" y="3960439"/>
          <a:ext cx="2155793" cy="9348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Диалогический компонент компетентности</a:t>
          </a:r>
          <a:endParaRPr lang="ru-RU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36193" y="4097349"/>
        <a:ext cx="1524375" cy="661058"/>
      </dsp:txXfrm>
    </dsp:sp>
    <dsp:sp modelId="{C4343AB6-4E67-4DAB-8B88-4C1E6ADBC2CE}">
      <dsp:nvSpPr>
        <dsp:cNvPr id="0" name=""/>
        <dsp:cNvSpPr/>
      </dsp:nvSpPr>
      <dsp:spPr>
        <a:xfrm>
          <a:off x="1656185" y="3971978"/>
          <a:ext cx="2157079" cy="9142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Грамматическая компетентность</a:t>
          </a:r>
          <a:endParaRPr lang="ru-RU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72082" y="4105868"/>
        <a:ext cx="1525285" cy="646479"/>
      </dsp:txXfrm>
    </dsp:sp>
    <dsp:sp modelId="{CF6BF9A4-49B4-4255-9E18-B6A7B361B9FD}">
      <dsp:nvSpPr>
        <dsp:cNvPr id="0" name=""/>
        <dsp:cNvSpPr/>
      </dsp:nvSpPr>
      <dsp:spPr>
        <a:xfrm>
          <a:off x="867661" y="1595713"/>
          <a:ext cx="2176907" cy="8741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Монологическая компетентность</a:t>
          </a:r>
          <a:endParaRPr lang="ru-RU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86462" y="1723729"/>
        <a:ext cx="1539305" cy="6181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63688" y="1412776"/>
            <a:ext cx="676875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семинар- практикум  по теме: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«Речевая компетентность дошкольников»</a:t>
            </a:r>
          </a:p>
          <a:p>
            <a:pPr algn="ctr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</a:t>
            </a:r>
          </a:p>
          <a:p>
            <a:pPr algn="r"/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Веденева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Я.В. </a:t>
            </a:r>
          </a:p>
          <a:p>
            <a:pPr algn="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тарший воспитатель МБДОУ- </a:t>
            </a:r>
          </a:p>
          <a:p>
            <a:pPr algn="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«Капелька»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46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9488745"/>
              </p:ext>
            </p:extLst>
          </p:nvPr>
        </p:nvGraphicFramePr>
        <p:xfrm>
          <a:off x="755576" y="620688"/>
          <a:ext cx="7704856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5237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210117684"/>
              </p:ext>
            </p:extLst>
          </p:nvPr>
        </p:nvGraphicFramePr>
        <p:xfrm>
          <a:off x="1115616" y="692696"/>
          <a:ext cx="691276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8855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193680"/>
            <a:ext cx="97536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419853041"/>
              </p:ext>
            </p:extLst>
          </p:nvPr>
        </p:nvGraphicFramePr>
        <p:xfrm>
          <a:off x="1103784" y="332656"/>
          <a:ext cx="7140624" cy="5488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8441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401530470"/>
              </p:ext>
            </p:extLst>
          </p:nvPr>
        </p:nvGraphicFramePr>
        <p:xfrm>
          <a:off x="611560" y="332656"/>
          <a:ext cx="792088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4551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35696" y="2636912"/>
            <a:ext cx="5930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9119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88</Words>
  <Application>Microsoft Office PowerPoint</Application>
  <PresentationFormat>Экран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11</cp:revision>
  <dcterms:created xsi:type="dcterms:W3CDTF">2022-01-11T02:58:31Z</dcterms:created>
  <dcterms:modified xsi:type="dcterms:W3CDTF">2022-02-03T04:04:49Z</dcterms:modified>
</cp:coreProperties>
</file>